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3" r:id="rId2"/>
  </p:sldMasterIdLst>
  <p:notesMasterIdLst>
    <p:notesMasterId r:id="rId13"/>
  </p:notesMasterIdLst>
  <p:sldIdLst>
    <p:sldId id="258" r:id="rId3"/>
    <p:sldId id="274" r:id="rId4"/>
    <p:sldId id="273" r:id="rId5"/>
    <p:sldId id="259" r:id="rId6"/>
    <p:sldId id="278" r:id="rId7"/>
    <p:sldId id="276" r:id="rId8"/>
    <p:sldId id="280" r:id="rId9"/>
    <p:sldId id="281" r:id="rId10"/>
    <p:sldId id="282" r:id="rId11"/>
    <p:sldId id="271" r:id="rId12"/>
  </p:sldIdLst>
  <p:sldSz cx="9144000" cy="5143500" type="screen16x9"/>
  <p:notesSz cx="6858000" cy="9144000"/>
  <p:embeddedFontLst>
    <p:embeddedFont>
      <p:font typeface="Exo 2" panose="020B0604020202020204" charset="0"/>
      <p:regular r:id="rId14"/>
      <p:bold r:id="rId15"/>
      <p:italic r:id="rId16"/>
      <p:boldItalic r:id="rId17"/>
    </p:embeddedFont>
    <p:embeddedFont>
      <p:font typeface="Fira Sans Extra Condensed Medium" panose="020B0604020202020204" charset="0"/>
      <p:regular r:id="rId18"/>
      <p:bold r:id="rId19"/>
      <p:italic r:id="rId20"/>
      <p:boldItalic r:id="rId21"/>
    </p:embeddedFont>
    <p:embeddedFont>
      <p:font typeface="Nunito Light" pitchFamily="2" charset="0"/>
      <p:regular r:id="rId22"/>
      <p:italic r:id="rId23"/>
    </p:embeddedFont>
    <p:embeddedFont>
      <p:font typeface="Roboto Condensed" panose="02000000000000000000" pitchFamily="2" charset="0"/>
      <p:regular r:id="rId24"/>
      <p:bold r:id="rId25"/>
      <p:italic r:id="rId26"/>
      <p:boldItalic r:id="rId27"/>
    </p:embeddedFont>
    <p:embeddedFont>
      <p:font typeface="Roboto Condensed Light" panose="02000000000000000000" pitchFamily="2"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baafe93d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baafe93d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acec17886c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acec17886c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702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acec17886c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acec17886c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ca90567a67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ca90567a67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b5aef4199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b5aef419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5981" y="1393699"/>
            <a:ext cx="688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48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70681" y="29335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Roboto Condensed Light"/>
              <a:buNone/>
              <a:defRPr sz="1400">
                <a:latin typeface="Roboto Condensed Light"/>
                <a:ea typeface="Roboto Condensed Light"/>
                <a:cs typeface="Roboto Condensed Light"/>
                <a:sym typeface="Roboto Condensed Light"/>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3"/>
          <p:cNvSpPr txBox="1">
            <a:spLocks noGrp="1"/>
          </p:cNvSpPr>
          <p:nvPr>
            <p:ph type="ctrTitle"/>
          </p:nvPr>
        </p:nvSpPr>
        <p:spPr>
          <a:xfrm>
            <a:off x="3385875" y="2098650"/>
            <a:ext cx="23724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0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44" name="Google Shape;44;p13"/>
          <p:cNvSpPr txBox="1">
            <a:spLocks noGrp="1"/>
          </p:cNvSpPr>
          <p:nvPr>
            <p:ph type="ctrTitle" idx="2"/>
          </p:nvPr>
        </p:nvSpPr>
        <p:spPr>
          <a:xfrm>
            <a:off x="390296" y="201653"/>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5" name="Google Shape;45;p13"/>
          <p:cNvSpPr txBox="1">
            <a:spLocks noGrp="1"/>
          </p:cNvSpPr>
          <p:nvPr>
            <p:ph type="subTitle" idx="1"/>
          </p:nvPr>
        </p:nvSpPr>
        <p:spPr>
          <a:xfrm>
            <a:off x="690446" y="580278"/>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46" name="Google Shape;46;p13"/>
          <p:cNvSpPr txBox="1">
            <a:spLocks noGrp="1"/>
          </p:cNvSpPr>
          <p:nvPr>
            <p:ph type="title" idx="3" hasCustomPrompt="1"/>
          </p:nvPr>
        </p:nvSpPr>
        <p:spPr>
          <a:xfrm>
            <a:off x="2118448" y="54444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7" name="Google Shape;47;p13"/>
          <p:cNvSpPr txBox="1">
            <a:spLocks noGrp="1"/>
          </p:cNvSpPr>
          <p:nvPr>
            <p:ph type="title" idx="4" hasCustomPrompt="1"/>
          </p:nvPr>
        </p:nvSpPr>
        <p:spPr>
          <a:xfrm>
            <a:off x="2105406" y="151580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3"/>
          <p:cNvSpPr txBox="1">
            <a:spLocks noGrp="1"/>
          </p:cNvSpPr>
          <p:nvPr>
            <p:ph type="title" idx="5" hasCustomPrompt="1"/>
          </p:nvPr>
        </p:nvSpPr>
        <p:spPr>
          <a:xfrm>
            <a:off x="2105406" y="248716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3"/>
          <p:cNvSpPr txBox="1">
            <a:spLocks noGrp="1"/>
          </p:cNvSpPr>
          <p:nvPr>
            <p:ph type="title" idx="6" hasCustomPrompt="1"/>
          </p:nvPr>
        </p:nvSpPr>
        <p:spPr>
          <a:xfrm>
            <a:off x="5922008" y="2092638"/>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13"/>
          <p:cNvSpPr txBox="1">
            <a:spLocks noGrp="1"/>
          </p:cNvSpPr>
          <p:nvPr>
            <p:ph type="title" idx="7" hasCustomPrompt="1"/>
          </p:nvPr>
        </p:nvSpPr>
        <p:spPr>
          <a:xfrm>
            <a:off x="5922008" y="3112336"/>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51" name="Google Shape;51;p13"/>
          <p:cNvSpPr txBox="1">
            <a:spLocks noGrp="1"/>
          </p:cNvSpPr>
          <p:nvPr>
            <p:ph type="title" idx="8" hasCustomPrompt="1"/>
          </p:nvPr>
        </p:nvSpPr>
        <p:spPr>
          <a:xfrm>
            <a:off x="5922008" y="4132033"/>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3"/>
          <p:cNvSpPr txBox="1">
            <a:spLocks noGrp="1"/>
          </p:cNvSpPr>
          <p:nvPr>
            <p:ph type="ctrTitle" idx="9"/>
          </p:nvPr>
        </p:nvSpPr>
        <p:spPr>
          <a:xfrm>
            <a:off x="390296" y="1167854"/>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3" name="Google Shape;53;p13"/>
          <p:cNvSpPr txBox="1">
            <a:spLocks noGrp="1"/>
          </p:cNvSpPr>
          <p:nvPr>
            <p:ph type="subTitle" idx="13"/>
          </p:nvPr>
        </p:nvSpPr>
        <p:spPr>
          <a:xfrm>
            <a:off x="690446" y="1546477"/>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54" name="Google Shape;54;p13"/>
          <p:cNvSpPr txBox="1">
            <a:spLocks noGrp="1"/>
          </p:cNvSpPr>
          <p:nvPr>
            <p:ph type="ctrTitle" idx="14"/>
          </p:nvPr>
        </p:nvSpPr>
        <p:spPr>
          <a:xfrm>
            <a:off x="390296" y="2141336"/>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5" name="Google Shape;55;p13"/>
          <p:cNvSpPr txBox="1">
            <a:spLocks noGrp="1"/>
          </p:cNvSpPr>
          <p:nvPr>
            <p:ph type="subTitle" idx="15"/>
          </p:nvPr>
        </p:nvSpPr>
        <p:spPr>
          <a:xfrm>
            <a:off x="690446" y="2519956"/>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a:lvl1pPr>
            <a:lvl2pPr lvl="1" algn="r" rtl="0">
              <a:lnSpc>
                <a:spcPct val="100000"/>
              </a:lnSpc>
              <a:spcBef>
                <a:spcPts val="0"/>
              </a:spcBef>
              <a:spcAft>
                <a:spcPts val="0"/>
              </a:spcAft>
              <a:buSzPts val="900"/>
              <a:buNone/>
              <a:defRPr sz="900"/>
            </a:lvl2pPr>
            <a:lvl3pPr lvl="2" algn="r" rtl="0">
              <a:lnSpc>
                <a:spcPct val="100000"/>
              </a:lnSpc>
              <a:spcBef>
                <a:spcPts val="0"/>
              </a:spcBef>
              <a:spcAft>
                <a:spcPts val="0"/>
              </a:spcAft>
              <a:buSzPts val="900"/>
              <a:buNone/>
              <a:defRPr sz="900"/>
            </a:lvl3pPr>
            <a:lvl4pPr lvl="3" algn="r" rtl="0">
              <a:lnSpc>
                <a:spcPct val="100000"/>
              </a:lnSpc>
              <a:spcBef>
                <a:spcPts val="0"/>
              </a:spcBef>
              <a:spcAft>
                <a:spcPts val="0"/>
              </a:spcAft>
              <a:buSzPts val="900"/>
              <a:buNone/>
              <a:defRPr sz="900"/>
            </a:lvl4pPr>
            <a:lvl5pPr lvl="4" algn="r" rtl="0">
              <a:lnSpc>
                <a:spcPct val="100000"/>
              </a:lnSpc>
              <a:spcBef>
                <a:spcPts val="0"/>
              </a:spcBef>
              <a:spcAft>
                <a:spcPts val="0"/>
              </a:spcAft>
              <a:buSzPts val="900"/>
              <a:buNone/>
              <a:defRPr sz="900"/>
            </a:lvl5pPr>
            <a:lvl6pPr lvl="5" algn="r" rtl="0">
              <a:lnSpc>
                <a:spcPct val="100000"/>
              </a:lnSpc>
              <a:spcBef>
                <a:spcPts val="0"/>
              </a:spcBef>
              <a:spcAft>
                <a:spcPts val="0"/>
              </a:spcAft>
              <a:buSzPts val="900"/>
              <a:buNone/>
              <a:defRPr sz="900"/>
            </a:lvl6pPr>
            <a:lvl7pPr lvl="6" algn="r" rtl="0">
              <a:lnSpc>
                <a:spcPct val="100000"/>
              </a:lnSpc>
              <a:spcBef>
                <a:spcPts val="0"/>
              </a:spcBef>
              <a:spcAft>
                <a:spcPts val="0"/>
              </a:spcAft>
              <a:buSzPts val="900"/>
              <a:buNone/>
              <a:defRPr sz="900"/>
            </a:lvl7pPr>
            <a:lvl8pPr lvl="7" algn="r" rtl="0">
              <a:lnSpc>
                <a:spcPct val="100000"/>
              </a:lnSpc>
              <a:spcBef>
                <a:spcPts val="0"/>
              </a:spcBef>
              <a:spcAft>
                <a:spcPts val="0"/>
              </a:spcAft>
              <a:buSzPts val="900"/>
              <a:buNone/>
              <a:defRPr sz="900"/>
            </a:lvl8pPr>
            <a:lvl9pPr lvl="8" algn="r" rtl="0">
              <a:lnSpc>
                <a:spcPct val="100000"/>
              </a:lnSpc>
              <a:spcBef>
                <a:spcPts val="0"/>
              </a:spcBef>
              <a:spcAft>
                <a:spcPts val="0"/>
              </a:spcAft>
              <a:buSzPts val="900"/>
              <a:buNone/>
              <a:defRPr sz="900"/>
            </a:lvl9pPr>
          </a:lstStyle>
          <a:p>
            <a:endParaRPr/>
          </a:p>
        </p:txBody>
      </p:sp>
      <p:sp>
        <p:nvSpPr>
          <p:cNvPr id="56" name="Google Shape;56;p13"/>
          <p:cNvSpPr txBox="1">
            <a:spLocks noGrp="1"/>
          </p:cNvSpPr>
          <p:nvPr>
            <p:ph type="ctrTitle" idx="16"/>
          </p:nvPr>
        </p:nvSpPr>
        <p:spPr>
          <a:xfrm>
            <a:off x="6811558" y="1775180"/>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7" name="Google Shape;57;p13"/>
          <p:cNvSpPr txBox="1">
            <a:spLocks noGrp="1"/>
          </p:cNvSpPr>
          <p:nvPr>
            <p:ph type="subTitle" idx="17"/>
          </p:nvPr>
        </p:nvSpPr>
        <p:spPr>
          <a:xfrm>
            <a:off x="6811558" y="2153805"/>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58" name="Google Shape;58;p13"/>
          <p:cNvSpPr txBox="1">
            <a:spLocks noGrp="1"/>
          </p:cNvSpPr>
          <p:nvPr>
            <p:ph type="ctrTitle" idx="18"/>
          </p:nvPr>
        </p:nvSpPr>
        <p:spPr>
          <a:xfrm>
            <a:off x="6811558" y="2799095"/>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 name="Google Shape;59;p13"/>
          <p:cNvSpPr txBox="1">
            <a:spLocks noGrp="1"/>
          </p:cNvSpPr>
          <p:nvPr>
            <p:ph type="subTitle" idx="19"/>
          </p:nvPr>
        </p:nvSpPr>
        <p:spPr>
          <a:xfrm>
            <a:off x="6811558" y="3177717"/>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60" name="Google Shape;60;p13"/>
          <p:cNvSpPr txBox="1">
            <a:spLocks noGrp="1"/>
          </p:cNvSpPr>
          <p:nvPr>
            <p:ph type="ctrTitle" idx="20"/>
          </p:nvPr>
        </p:nvSpPr>
        <p:spPr>
          <a:xfrm>
            <a:off x="6811558" y="3811353"/>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61" name="Google Shape;61;p13"/>
          <p:cNvSpPr txBox="1">
            <a:spLocks noGrp="1"/>
          </p:cNvSpPr>
          <p:nvPr>
            <p:ph type="subTitle" idx="21"/>
          </p:nvPr>
        </p:nvSpPr>
        <p:spPr>
          <a:xfrm>
            <a:off x="6811558" y="4189973"/>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3">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flipH="1">
            <a:off x="2747779" y="26356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chemeClr val="lt1"/>
              </a:buClr>
              <a:buSzPts val="6500"/>
              <a:buNone/>
              <a:defRPr sz="6500">
                <a:solidFill>
                  <a:schemeClr val="lt1"/>
                </a:solidFill>
              </a:defRPr>
            </a:lvl2pPr>
            <a:lvl3pPr lvl="2" algn="r" rtl="0">
              <a:spcBef>
                <a:spcPts val="0"/>
              </a:spcBef>
              <a:spcAft>
                <a:spcPts val="0"/>
              </a:spcAft>
              <a:buClr>
                <a:schemeClr val="lt1"/>
              </a:buClr>
              <a:buSzPts val="6500"/>
              <a:buNone/>
              <a:defRPr sz="6500">
                <a:solidFill>
                  <a:schemeClr val="lt1"/>
                </a:solidFill>
              </a:defRPr>
            </a:lvl3pPr>
            <a:lvl4pPr lvl="3" algn="r" rtl="0">
              <a:spcBef>
                <a:spcPts val="0"/>
              </a:spcBef>
              <a:spcAft>
                <a:spcPts val="0"/>
              </a:spcAft>
              <a:buClr>
                <a:schemeClr val="lt1"/>
              </a:buClr>
              <a:buSzPts val="6500"/>
              <a:buNone/>
              <a:defRPr sz="6500">
                <a:solidFill>
                  <a:schemeClr val="lt1"/>
                </a:solidFill>
              </a:defRPr>
            </a:lvl4pPr>
            <a:lvl5pPr lvl="4" algn="r" rtl="0">
              <a:spcBef>
                <a:spcPts val="0"/>
              </a:spcBef>
              <a:spcAft>
                <a:spcPts val="0"/>
              </a:spcAft>
              <a:buClr>
                <a:schemeClr val="lt1"/>
              </a:buClr>
              <a:buSzPts val="6500"/>
              <a:buNone/>
              <a:defRPr sz="6500">
                <a:solidFill>
                  <a:schemeClr val="lt1"/>
                </a:solidFill>
              </a:defRPr>
            </a:lvl5pPr>
            <a:lvl6pPr lvl="5" algn="r" rtl="0">
              <a:spcBef>
                <a:spcPts val="0"/>
              </a:spcBef>
              <a:spcAft>
                <a:spcPts val="0"/>
              </a:spcAft>
              <a:buClr>
                <a:schemeClr val="lt1"/>
              </a:buClr>
              <a:buSzPts val="6500"/>
              <a:buNone/>
              <a:defRPr sz="6500">
                <a:solidFill>
                  <a:schemeClr val="lt1"/>
                </a:solidFill>
              </a:defRPr>
            </a:lvl6pPr>
            <a:lvl7pPr lvl="6" algn="r" rtl="0">
              <a:spcBef>
                <a:spcPts val="0"/>
              </a:spcBef>
              <a:spcAft>
                <a:spcPts val="0"/>
              </a:spcAft>
              <a:buClr>
                <a:schemeClr val="lt1"/>
              </a:buClr>
              <a:buSzPts val="6500"/>
              <a:buNone/>
              <a:defRPr sz="6500">
                <a:solidFill>
                  <a:schemeClr val="lt1"/>
                </a:solidFill>
              </a:defRPr>
            </a:lvl7pPr>
            <a:lvl8pPr lvl="7" algn="r" rtl="0">
              <a:spcBef>
                <a:spcPts val="0"/>
              </a:spcBef>
              <a:spcAft>
                <a:spcPts val="0"/>
              </a:spcAft>
              <a:buClr>
                <a:schemeClr val="lt1"/>
              </a:buClr>
              <a:buSzPts val="6500"/>
              <a:buNone/>
              <a:defRPr sz="6500">
                <a:solidFill>
                  <a:schemeClr val="lt1"/>
                </a:solidFill>
              </a:defRPr>
            </a:lvl8pPr>
            <a:lvl9pPr lvl="8" algn="r" rtl="0">
              <a:spcBef>
                <a:spcPts val="0"/>
              </a:spcBef>
              <a:spcAft>
                <a:spcPts val="0"/>
              </a:spcAft>
              <a:buClr>
                <a:schemeClr val="lt1"/>
              </a:buClr>
              <a:buSzPts val="6500"/>
              <a:buNone/>
              <a:defRPr sz="6500">
                <a:solidFill>
                  <a:schemeClr val="lt1"/>
                </a:solidFill>
              </a:defRPr>
            </a:lvl9pPr>
          </a:lstStyle>
          <a:p>
            <a:endParaRPr/>
          </a:p>
        </p:txBody>
      </p:sp>
      <p:sp>
        <p:nvSpPr>
          <p:cNvPr id="64" name="Google Shape;64;p14"/>
          <p:cNvSpPr txBox="1">
            <a:spLocks noGrp="1"/>
          </p:cNvSpPr>
          <p:nvPr>
            <p:ph type="title" idx="2" hasCustomPrompt="1"/>
          </p:nvPr>
        </p:nvSpPr>
        <p:spPr>
          <a:xfrm flipH="1">
            <a:off x="4964179" y="23238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a:spLocks noGrp="1"/>
          </p:cNvSpPr>
          <p:nvPr>
            <p:ph type="subTitle" idx="1"/>
          </p:nvPr>
        </p:nvSpPr>
        <p:spPr>
          <a:xfrm>
            <a:off x="3718579" y="4030481"/>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4">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flipH="1">
            <a:off x="2754543" y="1347038"/>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chemeClr val="lt1"/>
              </a:buClr>
              <a:buSzPts val="6500"/>
              <a:buNone/>
              <a:defRPr sz="6500">
                <a:solidFill>
                  <a:schemeClr val="lt1"/>
                </a:solidFill>
              </a:defRPr>
            </a:lvl2pPr>
            <a:lvl3pPr lvl="2" algn="r" rtl="0">
              <a:spcBef>
                <a:spcPts val="0"/>
              </a:spcBef>
              <a:spcAft>
                <a:spcPts val="0"/>
              </a:spcAft>
              <a:buClr>
                <a:schemeClr val="lt1"/>
              </a:buClr>
              <a:buSzPts val="6500"/>
              <a:buNone/>
              <a:defRPr sz="6500">
                <a:solidFill>
                  <a:schemeClr val="lt1"/>
                </a:solidFill>
              </a:defRPr>
            </a:lvl3pPr>
            <a:lvl4pPr lvl="3" algn="r" rtl="0">
              <a:spcBef>
                <a:spcPts val="0"/>
              </a:spcBef>
              <a:spcAft>
                <a:spcPts val="0"/>
              </a:spcAft>
              <a:buClr>
                <a:schemeClr val="lt1"/>
              </a:buClr>
              <a:buSzPts val="6500"/>
              <a:buNone/>
              <a:defRPr sz="6500">
                <a:solidFill>
                  <a:schemeClr val="lt1"/>
                </a:solidFill>
              </a:defRPr>
            </a:lvl4pPr>
            <a:lvl5pPr lvl="4" algn="r" rtl="0">
              <a:spcBef>
                <a:spcPts val="0"/>
              </a:spcBef>
              <a:spcAft>
                <a:spcPts val="0"/>
              </a:spcAft>
              <a:buClr>
                <a:schemeClr val="lt1"/>
              </a:buClr>
              <a:buSzPts val="6500"/>
              <a:buNone/>
              <a:defRPr sz="6500">
                <a:solidFill>
                  <a:schemeClr val="lt1"/>
                </a:solidFill>
              </a:defRPr>
            </a:lvl5pPr>
            <a:lvl6pPr lvl="5" algn="r" rtl="0">
              <a:spcBef>
                <a:spcPts val="0"/>
              </a:spcBef>
              <a:spcAft>
                <a:spcPts val="0"/>
              </a:spcAft>
              <a:buClr>
                <a:schemeClr val="lt1"/>
              </a:buClr>
              <a:buSzPts val="6500"/>
              <a:buNone/>
              <a:defRPr sz="6500">
                <a:solidFill>
                  <a:schemeClr val="lt1"/>
                </a:solidFill>
              </a:defRPr>
            </a:lvl6pPr>
            <a:lvl7pPr lvl="6" algn="r" rtl="0">
              <a:spcBef>
                <a:spcPts val="0"/>
              </a:spcBef>
              <a:spcAft>
                <a:spcPts val="0"/>
              </a:spcAft>
              <a:buClr>
                <a:schemeClr val="lt1"/>
              </a:buClr>
              <a:buSzPts val="6500"/>
              <a:buNone/>
              <a:defRPr sz="6500">
                <a:solidFill>
                  <a:schemeClr val="lt1"/>
                </a:solidFill>
              </a:defRPr>
            </a:lvl7pPr>
            <a:lvl8pPr lvl="7" algn="r" rtl="0">
              <a:spcBef>
                <a:spcPts val="0"/>
              </a:spcBef>
              <a:spcAft>
                <a:spcPts val="0"/>
              </a:spcAft>
              <a:buClr>
                <a:schemeClr val="lt1"/>
              </a:buClr>
              <a:buSzPts val="6500"/>
              <a:buNone/>
              <a:defRPr sz="6500">
                <a:solidFill>
                  <a:schemeClr val="lt1"/>
                </a:solidFill>
              </a:defRPr>
            </a:lvl8pPr>
            <a:lvl9pPr lvl="8" algn="r" rtl="0">
              <a:spcBef>
                <a:spcPts val="0"/>
              </a:spcBef>
              <a:spcAft>
                <a:spcPts val="0"/>
              </a:spcAft>
              <a:buClr>
                <a:schemeClr val="lt1"/>
              </a:buClr>
              <a:buSzPts val="6500"/>
              <a:buNone/>
              <a:defRPr sz="6500">
                <a:solidFill>
                  <a:schemeClr val="lt1"/>
                </a:solidFill>
              </a:defRPr>
            </a:lvl9pPr>
          </a:lstStyle>
          <a:p>
            <a:endParaRPr/>
          </a:p>
        </p:txBody>
      </p:sp>
      <p:sp>
        <p:nvSpPr>
          <p:cNvPr id="68" name="Google Shape;68;p15"/>
          <p:cNvSpPr txBox="1">
            <a:spLocks noGrp="1"/>
          </p:cNvSpPr>
          <p:nvPr>
            <p:ph type="title" idx="2" hasCustomPrompt="1"/>
          </p:nvPr>
        </p:nvSpPr>
        <p:spPr>
          <a:xfrm flipH="1">
            <a:off x="4970943" y="1035213"/>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9" name="Google Shape;69;p15"/>
          <p:cNvSpPr txBox="1">
            <a:spLocks noGrp="1"/>
          </p:cNvSpPr>
          <p:nvPr>
            <p:ph type="subTitle" idx="1"/>
          </p:nvPr>
        </p:nvSpPr>
        <p:spPr>
          <a:xfrm>
            <a:off x="3725343" y="2742989"/>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CUSTOM_5">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flipH="1">
            <a:off x="1180003" y="1347038"/>
            <a:ext cx="5195700" cy="1921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sz="3600"/>
            </a:lvl1pPr>
            <a:lvl2pPr lvl="1" rtl="0">
              <a:spcBef>
                <a:spcPts val="0"/>
              </a:spcBef>
              <a:spcAft>
                <a:spcPts val="0"/>
              </a:spcAft>
              <a:buClr>
                <a:schemeClr val="lt1"/>
              </a:buClr>
              <a:buSzPts val="6500"/>
              <a:buNone/>
              <a:defRPr sz="6500">
                <a:solidFill>
                  <a:schemeClr val="lt1"/>
                </a:solidFill>
              </a:defRPr>
            </a:lvl2pPr>
            <a:lvl3pPr lvl="2" rtl="0">
              <a:spcBef>
                <a:spcPts val="0"/>
              </a:spcBef>
              <a:spcAft>
                <a:spcPts val="0"/>
              </a:spcAft>
              <a:buClr>
                <a:schemeClr val="lt1"/>
              </a:buClr>
              <a:buSzPts val="6500"/>
              <a:buNone/>
              <a:defRPr sz="6500">
                <a:solidFill>
                  <a:schemeClr val="lt1"/>
                </a:solidFill>
              </a:defRPr>
            </a:lvl3pPr>
            <a:lvl4pPr lvl="3" rtl="0">
              <a:spcBef>
                <a:spcPts val="0"/>
              </a:spcBef>
              <a:spcAft>
                <a:spcPts val="0"/>
              </a:spcAft>
              <a:buClr>
                <a:schemeClr val="lt1"/>
              </a:buClr>
              <a:buSzPts val="6500"/>
              <a:buNone/>
              <a:defRPr sz="6500">
                <a:solidFill>
                  <a:schemeClr val="lt1"/>
                </a:solidFill>
              </a:defRPr>
            </a:lvl4pPr>
            <a:lvl5pPr lvl="4" rtl="0">
              <a:spcBef>
                <a:spcPts val="0"/>
              </a:spcBef>
              <a:spcAft>
                <a:spcPts val="0"/>
              </a:spcAft>
              <a:buClr>
                <a:schemeClr val="lt1"/>
              </a:buClr>
              <a:buSzPts val="6500"/>
              <a:buNone/>
              <a:defRPr sz="6500">
                <a:solidFill>
                  <a:schemeClr val="lt1"/>
                </a:solidFill>
              </a:defRPr>
            </a:lvl5pPr>
            <a:lvl6pPr lvl="5" rtl="0">
              <a:spcBef>
                <a:spcPts val="0"/>
              </a:spcBef>
              <a:spcAft>
                <a:spcPts val="0"/>
              </a:spcAft>
              <a:buClr>
                <a:schemeClr val="lt1"/>
              </a:buClr>
              <a:buSzPts val="6500"/>
              <a:buNone/>
              <a:defRPr sz="6500">
                <a:solidFill>
                  <a:schemeClr val="lt1"/>
                </a:solidFill>
              </a:defRPr>
            </a:lvl6pPr>
            <a:lvl7pPr lvl="6" rtl="0">
              <a:spcBef>
                <a:spcPts val="0"/>
              </a:spcBef>
              <a:spcAft>
                <a:spcPts val="0"/>
              </a:spcAft>
              <a:buClr>
                <a:schemeClr val="lt1"/>
              </a:buClr>
              <a:buSzPts val="6500"/>
              <a:buNone/>
              <a:defRPr sz="6500">
                <a:solidFill>
                  <a:schemeClr val="lt1"/>
                </a:solidFill>
              </a:defRPr>
            </a:lvl7pPr>
            <a:lvl8pPr lvl="7" rtl="0">
              <a:spcBef>
                <a:spcPts val="0"/>
              </a:spcBef>
              <a:spcAft>
                <a:spcPts val="0"/>
              </a:spcAft>
              <a:buClr>
                <a:schemeClr val="lt1"/>
              </a:buClr>
              <a:buSzPts val="6500"/>
              <a:buNone/>
              <a:defRPr sz="6500">
                <a:solidFill>
                  <a:schemeClr val="lt1"/>
                </a:solidFill>
              </a:defRPr>
            </a:lvl8pPr>
            <a:lvl9pPr lvl="8" rtl="0">
              <a:spcBef>
                <a:spcPts val="0"/>
              </a:spcBef>
              <a:spcAft>
                <a:spcPts val="0"/>
              </a:spcAft>
              <a:buClr>
                <a:schemeClr val="lt1"/>
              </a:buClr>
              <a:buSzPts val="6500"/>
              <a:buNone/>
              <a:defRPr sz="6500">
                <a:solidFill>
                  <a:schemeClr val="lt1"/>
                </a:solidFill>
              </a:defRPr>
            </a:lvl9pPr>
          </a:lstStyle>
          <a:p>
            <a:endParaRPr/>
          </a:p>
        </p:txBody>
      </p:sp>
      <p:sp>
        <p:nvSpPr>
          <p:cNvPr id="72" name="Google Shape;72;p16"/>
          <p:cNvSpPr txBox="1">
            <a:spLocks noGrp="1"/>
          </p:cNvSpPr>
          <p:nvPr>
            <p:ph type="title" idx="2" hasCustomPrompt="1"/>
          </p:nvPr>
        </p:nvSpPr>
        <p:spPr>
          <a:xfrm flipH="1">
            <a:off x="1180003" y="1035213"/>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9600"/>
              <a:buNone/>
              <a:defRPr sz="96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73" name="Google Shape;73;p16"/>
          <p:cNvSpPr txBox="1">
            <a:spLocks noGrp="1"/>
          </p:cNvSpPr>
          <p:nvPr>
            <p:ph type="subTitle" idx="1"/>
          </p:nvPr>
        </p:nvSpPr>
        <p:spPr>
          <a:xfrm>
            <a:off x="1180003" y="2742989"/>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4">
  <p:cSld name="CUSTOM_16">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ctrTitle"/>
          </p:nvPr>
        </p:nvSpPr>
        <p:spPr>
          <a:xfrm flipH="1">
            <a:off x="2260329" y="2193805"/>
            <a:ext cx="5195700" cy="1921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sz="3600"/>
            </a:lvl1pPr>
            <a:lvl2pPr lvl="1" rtl="0">
              <a:spcBef>
                <a:spcPts val="0"/>
              </a:spcBef>
              <a:spcAft>
                <a:spcPts val="0"/>
              </a:spcAft>
              <a:buClr>
                <a:schemeClr val="lt1"/>
              </a:buClr>
              <a:buSzPts val="6500"/>
              <a:buNone/>
              <a:defRPr sz="6500">
                <a:solidFill>
                  <a:schemeClr val="lt1"/>
                </a:solidFill>
              </a:defRPr>
            </a:lvl2pPr>
            <a:lvl3pPr lvl="2" rtl="0">
              <a:spcBef>
                <a:spcPts val="0"/>
              </a:spcBef>
              <a:spcAft>
                <a:spcPts val="0"/>
              </a:spcAft>
              <a:buClr>
                <a:schemeClr val="lt1"/>
              </a:buClr>
              <a:buSzPts val="6500"/>
              <a:buNone/>
              <a:defRPr sz="6500">
                <a:solidFill>
                  <a:schemeClr val="lt1"/>
                </a:solidFill>
              </a:defRPr>
            </a:lvl3pPr>
            <a:lvl4pPr lvl="3" rtl="0">
              <a:spcBef>
                <a:spcPts val="0"/>
              </a:spcBef>
              <a:spcAft>
                <a:spcPts val="0"/>
              </a:spcAft>
              <a:buClr>
                <a:schemeClr val="lt1"/>
              </a:buClr>
              <a:buSzPts val="6500"/>
              <a:buNone/>
              <a:defRPr sz="6500">
                <a:solidFill>
                  <a:schemeClr val="lt1"/>
                </a:solidFill>
              </a:defRPr>
            </a:lvl4pPr>
            <a:lvl5pPr lvl="4" rtl="0">
              <a:spcBef>
                <a:spcPts val="0"/>
              </a:spcBef>
              <a:spcAft>
                <a:spcPts val="0"/>
              </a:spcAft>
              <a:buClr>
                <a:schemeClr val="lt1"/>
              </a:buClr>
              <a:buSzPts val="6500"/>
              <a:buNone/>
              <a:defRPr sz="6500">
                <a:solidFill>
                  <a:schemeClr val="lt1"/>
                </a:solidFill>
              </a:defRPr>
            </a:lvl5pPr>
            <a:lvl6pPr lvl="5" rtl="0">
              <a:spcBef>
                <a:spcPts val="0"/>
              </a:spcBef>
              <a:spcAft>
                <a:spcPts val="0"/>
              </a:spcAft>
              <a:buClr>
                <a:schemeClr val="lt1"/>
              </a:buClr>
              <a:buSzPts val="6500"/>
              <a:buNone/>
              <a:defRPr sz="6500">
                <a:solidFill>
                  <a:schemeClr val="lt1"/>
                </a:solidFill>
              </a:defRPr>
            </a:lvl6pPr>
            <a:lvl7pPr lvl="6" rtl="0">
              <a:spcBef>
                <a:spcPts val="0"/>
              </a:spcBef>
              <a:spcAft>
                <a:spcPts val="0"/>
              </a:spcAft>
              <a:buClr>
                <a:schemeClr val="lt1"/>
              </a:buClr>
              <a:buSzPts val="6500"/>
              <a:buNone/>
              <a:defRPr sz="6500">
                <a:solidFill>
                  <a:schemeClr val="lt1"/>
                </a:solidFill>
              </a:defRPr>
            </a:lvl7pPr>
            <a:lvl8pPr lvl="7" rtl="0">
              <a:spcBef>
                <a:spcPts val="0"/>
              </a:spcBef>
              <a:spcAft>
                <a:spcPts val="0"/>
              </a:spcAft>
              <a:buClr>
                <a:schemeClr val="lt1"/>
              </a:buClr>
              <a:buSzPts val="6500"/>
              <a:buNone/>
              <a:defRPr sz="6500">
                <a:solidFill>
                  <a:schemeClr val="lt1"/>
                </a:solidFill>
              </a:defRPr>
            </a:lvl8pPr>
            <a:lvl9pPr lvl="8" rtl="0">
              <a:spcBef>
                <a:spcPts val="0"/>
              </a:spcBef>
              <a:spcAft>
                <a:spcPts val="0"/>
              </a:spcAft>
              <a:buClr>
                <a:schemeClr val="lt1"/>
              </a:buClr>
              <a:buSzPts val="6500"/>
              <a:buNone/>
              <a:defRPr sz="6500">
                <a:solidFill>
                  <a:schemeClr val="lt1"/>
                </a:solidFill>
              </a:defRPr>
            </a:lvl9pPr>
          </a:lstStyle>
          <a:p>
            <a:endParaRPr/>
          </a:p>
        </p:txBody>
      </p:sp>
      <p:sp>
        <p:nvSpPr>
          <p:cNvPr id="76" name="Google Shape;76;p17"/>
          <p:cNvSpPr txBox="1">
            <a:spLocks noGrp="1"/>
          </p:cNvSpPr>
          <p:nvPr>
            <p:ph type="title" idx="2" hasCustomPrompt="1"/>
          </p:nvPr>
        </p:nvSpPr>
        <p:spPr>
          <a:xfrm flipH="1">
            <a:off x="2260329" y="188198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9600"/>
              <a:buNone/>
              <a:defRPr sz="96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77" name="Google Shape;77;p17"/>
          <p:cNvSpPr txBox="1">
            <a:spLocks noGrp="1"/>
          </p:cNvSpPr>
          <p:nvPr>
            <p:ph type="subTitle" idx="1"/>
          </p:nvPr>
        </p:nvSpPr>
        <p:spPr>
          <a:xfrm>
            <a:off x="2260329" y="3476054"/>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5">
  <p:cSld name="CUSTOM_17">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flipH="1">
            <a:off x="1698072" y="21784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3600"/>
            </a:lvl1pPr>
            <a:lvl2pPr lvl="1" algn="r" rtl="0">
              <a:spcBef>
                <a:spcPts val="0"/>
              </a:spcBef>
              <a:spcAft>
                <a:spcPts val="0"/>
              </a:spcAft>
              <a:buClr>
                <a:schemeClr val="lt1"/>
              </a:buClr>
              <a:buSzPts val="6500"/>
              <a:buNone/>
              <a:defRPr sz="6500">
                <a:solidFill>
                  <a:schemeClr val="lt1"/>
                </a:solidFill>
              </a:defRPr>
            </a:lvl2pPr>
            <a:lvl3pPr lvl="2" algn="r" rtl="0">
              <a:spcBef>
                <a:spcPts val="0"/>
              </a:spcBef>
              <a:spcAft>
                <a:spcPts val="0"/>
              </a:spcAft>
              <a:buClr>
                <a:schemeClr val="lt1"/>
              </a:buClr>
              <a:buSzPts val="6500"/>
              <a:buNone/>
              <a:defRPr sz="6500">
                <a:solidFill>
                  <a:schemeClr val="lt1"/>
                </a:solidFill>
              </a:defRPr>
            </a:lvl3pPr>
            <a:lvl4pPr lvl="3" algn="r" rtl="0">
              <a:spcBef>
                <a:spcPts val="0"/>
              </a:spcBef>
              <a:spcAft>
                <a:spcPts val="0"/>
              </a:spcAft>
              <a:buClr>
                <a:schemeClr val="lt1"/>
              </a:buClr>
              <a:buSzPts val="6500"/>
              <a:buNone/>
              <a:defRPr sz="6500">
                <a:solidFill>
                  <a:schemeClr val="lt1"/>
                </a:solidFill>
              </a:defRPr>
            </a:lvl4pPr>
            <a:lvl5pPr lvl="4" algn="r" rtl="0">
              <a:spcBef>
                <a:spcPts val="0"/>
              </a:spcBef>
              <a:spcAft>
                <a:spcPts val="0"/>
              </a:spcAft>
              <a:buClr>
                <a:schemeClr val="lt1"/>
              </a:buClr>
              <a:buSzPts val="6500"/>
              <a:buNone/>
              <a:defRPr sz="6500">
                <a:solidFill>
                  <a:schemeClr val="lt1"/>
                </a:solidFill>
              </a:defRPr>
            </a:lvl5pPr>
            <a:lvl6pPr lvl="5" algn="r" rtl="0">
              <a:spcBef>
                <a:spcPts val="0"/>
              </a:spcBef>
              <a:spcAft>
                <a:spcPts val="0"/>
              </a:spcAft>
              <a:buClr>
                <a:schemeClr val="lt1"/>
              </a:buClr>
              <a:buSzPts val="6500"/>
              <a:buNone/>
              <a:defRPr sz="6500">
                <a:solidFill>
                  <a:schemeClr val="lt1"/>
                </a:solidFill>
              </a:defRPr>
            </a:lvl6pPr>
            <a:lvl7pPr lvl="6" algn="r" rtl="0">
              <a:spcBef>
                <a:spcPts val="0"/>
              </a:spcBef>
              <a:spcAft>
                <a:spcPts val="0"/>
              </a:spcAft>
              <a:buClr>
                <a:schemeClr val="lt1"/>
              </a:buClr>
              <a:buSzPts val="6500"/>
              <a:buNone/>
              <a:defRPr sz="6500">
                <a:solidFill>
                  <a:schemeClr val="lt1"/>
                </a:solidFill>
              </a:defRPr>
            </a:lvl7pPr>
            <a:lvl8pPr lvl="7" algn="r" rtl="0">
              <a:spcBef>
                <a:spcPts val="0"/>
              </a:spcBef>
              <a:spcAft>
                <a:spcPts val="0"/>
              </a:spcAft>
              <a:buClr>
                <a:schemeClr val="lt1"/>
              </a:buClr>
              <a:buSzPts val="6500"/>
              <a:buNone/>
              <a:defRPr sz="6500">
                <a:solidFill>
                  <a:schemeClr val="lt1"/>
                </a:solidFill>
              </a:defRPr>
            </a:lvl8pPr>
            <a:lvl9pPr lvl="8" algn="r" rtl="0">
              <a:spcBef>
                <a:spcPts val="0"/>
              </a:spcBef>
              <a:spcAft>
                <a:spcPts val="0"/>
              </a:spcAft>
              <a:buClr>
                <a:schemeClr val="lt1"/>
              </a:buClr>
              <a:buSzPts val="6500"/>
              <a:buNone/>
              <a:defRPr sz="6500">
                <a:solidFill>
                  <a:schemeClr val="lt1"/>
                </a:solidFill>
              </a:defRPr>
            </a:lvl9pPr>
          </a:lstStyle>
          <a:p>
            <a:endParaRPr/>
          </a:p>
        </p:txBody>
      </p:sp>
      <p:sp>
        <p:nvSpPr>
          <p:cNvPr id="80" name="Google Shape;80;p18"/>
          <p:cNvSpPr txBox="1">
            <a:spLocks noGrp="1"/>
          </p:cNvSpPr>
          <p:nvPr>
            <p:ph type="title" idx="2" hasCustomPrompt="1"/>
          </p:nvPr>
        </p:nvSpPr>
        <p:spPr>
          <a:xfrm flipH="1">
            <a:off x="3914472" y="18666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9600"/>
            </a:lvl1pPr>
            <a:lvl2pPr lvl="1"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81" name="Google Shape;81;p18"/>
          <p:cNvSpPr txBox="1">
            <a:spLocks noGrp="1"/>
          </p:cNvSpPr>
          <p:nvPr>
            <p:ph type="subTitle" idx="1"/>
          </p:nvPr>
        </p:nvSpPr>
        <p:spPr>
          <a:xfrm>
            <a:off x="2668872" y="3476054"/>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CUSTOM_37">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body" idx="1"/>
          </p:nvPr>
        </p:nvSpPr>
        <p:spPr>
          <a:xfrm>
            <a:off x="722375" y="1447800"/>
            <a:ext cx="3589200" cy="3156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Char char="■"/>
              <a:defRPr sz="14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body" idx="2"/>
          </p:nvPr>
        </p:nvSpPr>
        <p:spPr>
          <a:xfrm>
            <a:off x="4832400" y="1447800"/>
            <a:ext cx="3589200" cy="3156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5" name="Google Shape;85;p19"/>
          <p:cNvSpPr txBox="1">
            <a:spLocks noGrp="1"/>
          </p:cNvSpPr>
          <p:nvPr>
            <p:ph type="subTitle" idx="3"/>
          </p:nvPr>
        </p:nvSpPr>
        <p:spPr>
          <a:xfrm>
            <a:off x="723900" y="952500"/>
            <a:ext cx="7699200" cy="3999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200"/>
              <a:buNone/>
              <a:defRPr>
                <a:solidFill>
                  <a:schemeClr val="hlink"/>
                </a:solidFill>
              </a:defRPr>
            </a:lvl1pPr>
            <a:lvl2pPr lvl="1" rtl="0">
              <a:spcBef>
                <a:spcPts val="0"/>
              </a:spcBef>
              <a:spcAft>
                <a:spcPts val="0"/>
              </a:spcAft>
              <a:buSzPts val="1200"/>
              <a:buNone/>
              <a:defRPr/>
            </a:lvl2pPr>
            <a:lvl3pPr lvl="2" rtl="0">
              <a:spcBef>
                <a:spcPts val="1600"/>
              </a:spcBef>
              <a:spcAft>
                <a:spcPts val="0"/>
              </a:spcAft>
              <a:buSzPts val="1200"/>
              <a:buNone/>
              <a:defRPr/>
            </a:lvl3pPr>
            <a:lvl4pPr lvl="3" rtl="0">
              <a:spcBef>
                <a:spcPts val="1600"/>
              </a:spcBef>
              <a:spcAft>
                <a:spcPts val="0"/>
              </a:spcAft>
              <a:buSzPts val="1200"/>
              <a:buNone/>
              <a:defRPr/>
            </a:lvl4pPr>
            <a:lvl5pPr lvl="4" rtl="0">
              <a:spcBef>
                <a:spcPts val="1600"/>
              </a:spcBef>
              <a:spcAft>
                <a:spcPts val="0"/>
              </a:spcAft>
              <a:buSzPts val="1200"/>
              <a:buNone/>
              <a:defRPr/>
            </a:lvl5pPr>
            <a:lvl6pPr lvl="5" rtl="0">
              <a:spcBef>
                <a:spcPts val="1600"/>
              </a:spcBef>
              <a:spcAft>
                <a:spcPts val="0"/>
              </a:spcAft>
              <a:buSzPts val="1200"/>
              <a:buNone/>
              <a:defRPr/>
            </a:lvl6pPr>
            <a:lvl7pPr lvl="6" rtl="0">
              <a:spcBef>
                <a:spcPts val="1600"/>
              </a:spcBef>
              <a:spcAft>
                <a:spcPts val="0"/>
              </a:spcAft>
              <a:buSzPts val="1200"/>
              <a:buNone/>
              <a:defRPr/>
            </a:lvl7pPr>
            <a:lvl8pPr lvl="7" rtl="0">
              <a:spcBef>
                <a:spcPts val="1600"/>
              </a:spcBef>
              <a:spcAft>
                <a:spcPts val="0"/>
              </a:spcAft>
              <a:buSzPts val="1200"/>
              <a:buNone/>
              <a:defRPr/>
            </a:lvl8pPr>
            <a:lvl9pPr lvl="8" rtl="0">
              <a:spcBef>
                <a:spcPts val="1600"/>
              </a:spcBef>
              <a:spcAft>
                <a:spcPts val="1600"/>
              </a:spcAft>
              <a:buSzPts val="1200"/>
              <a:buNone/>
              <a:defRPr/>
            </a:lvl9pPr>
          </a:lstStyle>
          <a:p>
            <a:endParaRPr/>
          </a:p>
        </p:txBody>
      </p:sp>
      <p:sp>
        <p:nvSpPr>
          <p:cNvPr id="86" name="Google Shape;86;p19"/>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6">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8">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5"/>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9">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6"/>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flipH="1">
            <a:off x="1147650" y="3085150"/>
            <a:ext cx="5005500" cy="1022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sz="3600"/>
            </a:lvl1pPr>
            <a:lvl2pPr lvl="1" rtl="0">
              <a:spcBef>
                <a:spcPts val="0"/>
              </a:spcBef>
              <a:spcAft>
                <a:spcPts val="0"/>
              </a:spcAft>
              <a:buClr>
                <a:schemeClr val="lt1"/>
              </a:buClr>
              <a:buSzPts val="6500"/>
              <a:buNone/>
              <a:defRPr sz="6500">
                <a:solidFill>
                  <a:schemeClr val="lt1"/>
                </a:solidFill>
              </a:defRPr>
            </a:lvl2pPr>
            <a:lvl3pPr lvl="2" rtl="0">
              <a:spcBef>
                <a:spcPts val="0"/>
              </a:spcBef>
              <a:spcAft>
                <a:spcPts val="0"/>
              </a:spcAft>
              <a:buClr>
                <a:schemeClr val="lt1"/>
              </a:buClr>
              <a:buSzPts val="6500"/>
              <a:buNone/>
              <a:defRPr sz="6500">
                <a:solidFill>
                  <a:schemeClr val="lt1"/>
                </a:solidFill>
              </a:defRPr>
            </a:lvl3pPr>
            <a:lvl4pPr lvl="3" rtl="0">
              <a:spcBef>
                <a:spcPts val="0"/>
              </a:spcBef>
              <a:spcAft>
                <a:spcPts val="0"/>
              </a:spcAft>
              <a:buClr>
                <a:schemeClr val="lt1"/>
              </a:buClr>
              <a:buSzPts val="6500"/>
              <a:buNone/>
              <a:defRPr sz="6500">
                <a:solidFill>
                  <a:schemeClr val="lt1"/>
                </a:solidFill>
              </a:defRPr>
            </a:lvl4pPr>
            <a:lvl5pPr lvl="4" rtl="0">
              <a:spcBef>
                <a:spcPts val="0"/>
              </a:spcBef>
              <a:spcAft>
                <a:spcPts val="0"/>
              </a:spcAft>
              <a:buClr>
                <a:schemeClr val="lt1"/>
              </a:buClr>
              <a:buSzPts val="6500"/>
              <a:buNone/>
              <a:defRPr sz="6500">
                <a:solidFill>
                  <a:schemeClr val="lt1"/>
                </a:solidFill>
              </a:defRPr>
            </a:lvl5pPr>
            <a:lvl6pPr lvl="5" rtl="0">
              <a:spcBef>
                <a:spcPts val="0"/>
              </a:spcBef>
              <a:spcAft>
                <a:spcPts val="0"/>
              </a:spcAft>
              <a:buClr>
                <a:schemeClr val="lt1"/>
              </a:buClr>
              <a:buSzPts val="6500"/>
              <a:buNone/>
              <a:defRPr sz="6500">
                <a:solidFill>
                  <a:schemeClr val="lt1"/>
                </a:solidFill>
              </a:defRPr>
            </a:lvl6pPr>
            <a:lvl7pPr lvl="6" rtl="0">
              <a:spcBef>
                <a:spcPts val="0"/>
              </a:spcBef>
              <a:spcAft>
                <a:spcPts val="0"/>
              </a:spcAft>
              <a:buClr>
                <a:schemeClr val="lt1"/>
              </a:buClr>
              <a:buSzPts val="6500"/>
              <a:buNone/>
              <a:defRPr sz="6500">
                <a:solidFill>
                  <a:schemeClr val="lt1"/>
                </a:solidFill>
              </a:defRPr>
            </a:lvl7pPr>
            <a:lvl8pPr lvl="7" rtl="0">
              <a:spcBef>
                <a:spcPts val="0"/>
              </a:spcBef>
              <a:spcAft>
                <a:spcPts val="0"/>
              </a:spcAft>
              <a:buClr>
                <a:schemeClr val="lt1"/>
              </a:buClr>
              <a:buSzPts val="6500"/>
              <a:buNone/>
              <a:defRPr sz="6500">
                <a:solidFill>
                  <a:schemeClr val="lt1"/>
                </a:solidFill>
              </a:defRPr>
            </a:lvl8pPr>
            <a:lvl9pPr lvl="8" rtl="0">
              <a:spcBef>
                <a:spcPts val="0"/>
              </a:spcBef>
              <a:spcAft>
                <a:spcPts val="0"/>
              </a:spcAft>
              <a:buClr>
                <a:schemeClr val="lt1"/>
              </a:buClr>
              <a:buSzPts val="6500"/>
              <a:buNone/>
              <a:defRPr sz="6500">
                <a:solidFill>
                  <a:schemeClr val="lt1"/>
                </a:solidFill>
              </a:defRPr>
            </a:lvl9pPr>
          </a:lstStyle>
          <a:p>
            <a:endParaRPr/>
          </a:p>
        </p:txBody>
      </p:sp>
      <p:sp>
        <p:nvSpPr>
          <p:cNvPr id="13" name="Google Shape;13;p3"/>
          <p:cNvSpPr txBox="1">
            <a:spLocks noGrp="1"/>
          </p:cNvSpPr>
          <p:nvPr>
            <p:ph type="title" idx="2" hasCustomPrompt="1"/>
          </p:nvPr>
        </p:nvSpPr>
        <p:spPr>
          <a:xfrm flipH="1">
            <a:off x="1147579" y="232385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9600"/>
              <a:buNone/>
              <a:defRPr sz="96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subTitle" idx="1"/>
          </p:nvPr>
        </p:nvSpPr>
        <p:spPr>
          <a:xfrm>
            <a:off x="1147575" y="4028959"/>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numbers">
  <p:cSld name="CUSTOM_18">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7"/>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29" name="Google Shape;129;p27"/>
          <p:cNvSpPr txBox="1">
            <a:spLocks noGrp="1"/>
          </p:cNvSpPr>
          <p:nvPr>
            <p:ph type="title" idx="2" hasCustomPrompt="1"/>
          </p:nvPr>
        </p:nvSpPr>
        <p:spPr>
          <a:xfrm>
            <a:off x="1086651" y="1475125"/>
            <a:ext cx="17952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30" name="Google Shape;130;p27"/>
          <p:cNvSpPr txBox="1">
            <a:spLocks noGrp="1"/>
          </p:cNvSpPr>
          <p:nvPr>
            <p:ph type="subTitle" idx="1"/>
          </p:nvPr>
        </p:nvSpPr>
        <p:spPr>
          <a:xfrm flipH="1">
            <a:off x="3481677" y="1666454"/>
            <a:ext cx="3264900" cy="33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None/>
              <a:defRPr>
                <a:solidFill>
                  <a:schemeClr val="lt1"/>
                </a:solidFill>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31" name="Google Shape;131;p27"/>
          <p:cNvSpPr txBox="1">
            <a:spLocks noGrp="1"/>
          </p:cNvSpPr>
          <p:nvPr>
            <p:ph type="title" idx="3" hasCustomPrompt="1"/>
          </p:nvPr>
        </p:nvSpPr>
        <p:spPr>
          <a:xfrm>
            <a:off x="2298451" y="2475350"/>
            <a:ext cx="17637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32" name="Google Shape;132;p27"/>
          <p:cNvSpPr txBox="1">
            <a:spLocks noGrp="1"/>
          </p:cNvSpPr>
          <p:nvPr>
            <p:ph type="subTitle" idx="4"/>
          </p:nvPr>
        </p:nvSpPr>
        <p:spPr>
          <a:xfrm flipH="1">
            <a:off x="4568051" y="2688425"/>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33" name="Google Shape;133;p27"/>
          <p:cNvSpPr txBox="1">
            <a:spLocks noGrp="1"/>
          </p:cNvSpPr>
          <p:nvPr>
            <p:ph type="title" idx="5" hasCustomPrompt="1"/>
          </p:nvPr>
        </p:nvSpPr>
        <p:spPr>
          <a:xfrm>
            <a:off x="3353176" y="3513625"/>
            <a:ext cx="17952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4800"/>
              <a:buNone/>
              <a:defRPr sz="6000"/>
            </a:lvl1pPr>
            <a:lvl2pPr lvl="1"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34" name="Google Shape;134;p27"/>
          <p:cNvSpPr txBox="1">
            <a:spLocks noGrp="1"/>
          </p:cNvSpPr>
          <p:nvPr>
            <p:ph type="subTitle" idx="6"/>
          </p:nvPr>
        </p:nvSpPr>
        <p:spPr>
          <a:xfrm flipH="1">
            <a:off x="5671490" y="3709941"/>
            <a:ext cx="32649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solidFill>
                  <a:schemeClr val="lt1"/>
                </a:solidFill>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ctrTitle"/>
          </p:nvPr>
        </p:nvSpPr>
        <p:spPr>
          <a:xfrm flipH="1">
            <a:off x="1974150" y="1161000"/>
            <a:ext cx="5195700" cy="1365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4800"/>
              <a:buNone/>
              <a:defRPr sz="4800"/>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37" name="Google Shape;137;p28"/>
          <p:cNvSpPr txBox="1">
            <a:spLocks noGrp="1"/>
          </p:cNvSpPr>
          <p:nvPr>
            <p:ph type="subTitle" idx="1"/>
          </p:nvPr>
        </p:nvSpPr>
        <p:spPr>
          <a:xfrm>
            <a:off x="2152500" y="2494850"/>
            <a:ext cx="48390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8"/>
          <p:cNvSpPr txBox="1"/>
          <p:nvPr/>
        </p:nvSpPr>
        <p:spPr>
          <a:xfrm>
            <a:off x="625906" y="3722418"/>
            <a:ext cx="3830100" cy="178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000">
                <a:solidFill>
                  <a:schemeClr val="dk1"/>
                </a:solidFill>
                <a:latin typeface="Roboto Condensed Light"/>
                <a:ea typeface="Roboto Condensed Light"/>
                <a:cs typeface="Roboto Condensed Light"/>
                <a:sym typeface="Roboto Condensed Light"/>
              </a:rPr>
              <a:t>CREDITS: This presentation template was created by </a:t>
            </a:r>
            <a:r>
              <a:rPr lang="en" sz="1000" b="1">
                <a:solidFill>
                  <a:schemeClr val="dk1"/>
                </a:solidFill>
                <a:uFill>
                  <a:noFill/>
                </a:u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Slidesgo</a:t>
            </a:r>
            <a:r>
              <a:rPr lang="en" sz="1000">
                <a:solidFill>
                  <a:schemeClr val="dk1"/>
                </a:solidFill>
                <a:latin typeface="Roboto Condensed Light"/>
                <a:ea typeface="Roboto Condensed Light"/>
                <a:cs typeface="Roboto Condensed Light"/>
                <a:sym typeface="Roboto Condensed Light"/>
              </a:rPr>
              <a:t>, including icons by </a:t>
            </a:r>
            <a:r>
              <a:rPr lang="en" sz="1000" b="1">
                <a:solidFill>
                  <a:schemeClr val="dk1"/>
                </a:solidFill>
                <a:uFill>
                  <a:noFill/>
                </a:uFill>
                <a:latin typeface="Roboto Condensed"/>
                <a:ea typeface="Roboto Condensed"/>
                <a:cs typeface="Roboto Condensed"/>
                <a:sym typeface="Roboto Condensed"/>
                <a:hlinkClick r:id="rId4">
                  <a:extLst>
                    <a:ext uri="{A12FA001-AC4F-418D-AE19-62706E023703}">
                      <ahyp:hlinkClr xmlns:ahyp="http://schemas.microsoft.com/office/drawing/2018/hyperlinkcolor" val="tx"/>
                    </a:ext>
                  </a:extLst>
                </a:hlinkClick>
              </a:rPr>
              <a:t>Flaticon</a:t>
            </a:r>
            <a:r>
              <a:rPr lang="en" sz="1000">
                <a:solidFill>
                  <a:schemeClr val="dk1"/>
                </a:solidFill>
                <a:latin typeface="Roboto Condensed Light"/>
                <a:ea typeface="Roboto Condensed Light"/>
                <a:cs typeface="Roboto Condensed Light"/>
                <a:sym typeface="Roboto Condensed Light"/>
              </a:rPr>
              <a:t>, and infographics &amp; images by </a:t>
            </a:r>
            <a:r>
              <a:rPr lang="en" sz="1000" b="1">
                <a:solidFill>
                  <a:schemeClr val="dk1"/>
                </a:solidFill>
                <a:uFill>
                  <a:noFill/>
                </a:uFill>
                <a:latin typeface="Roboto Condensed"/>
                <a:ea typeface="Roboto Condensed"/>
                <a:cs typeface="Roboto Condensed"/>
                <a:sym typeface="Roboto Condensed"/>
                <a:hlinkClick r:id="rId5">
                  <a:extLst>
                    <a:ext uri="{A12FA001-AC4F-418D-AE19-62706E023703}">
                      <ahyp:hlinkClr xmlns:ahyp="http://schemas.microsoft.com/office/drawing/2018/hyperlinkcolor" val="tx"/>
                    </a:ext>
                  </a:extLst>
                </a:hlinkClick>
              </a:rPr>
              <a:t>Freepik</a:t>
            </a:r>
            <a:r>
              <a:rPr lang="en" sz="1000">
                <a:solidFill>
                  <a:schemeClr val="dk1"/>
                </a:solidFill>
                <a:latin typeface="Roboto Condensed Light"/>
                <a:ea typeface="Roboto Condensed Light"/>
                <a:cs typeface="Roboto Condensed Light"/>
                <a:sym typeface="Roboto Condensed Light"/>
              </a:rPr>
              <a:t>. </a:t>
            </a:r>
            <a:endParaRPr sz="1000">
              <a:solidFill>
                <a:schemeClr val="dk1"/>
              </a:solidFill>
              <a:latin typeface="Roboto Condensed Light"/>
              <a:ea typeface="Roboto Condensed Light"/>
              <a:cs typeface="Roboto Condensed Light"/>
              <a:sym typeface="Roboto Condensed Light"/>
            </a:endParaRPr>
          </a:p>
          <a:p>
            <a:pPr marL="0" lvl="0" indent="0" algn="l" rtl="0">
              <a:lnSpc>
                <a:spcPct val="100000"/>
              </a:lnSpc>
              <a:spcBef>
                <a:spcPts val="300"/>
              </a:spcBef>
              <a:spcAft>
                <a:spcPts val="0"/>
              </a:spcAft>
              <a:buNone/>
            </a:pPr>
            <a:r>
              <a:rPr lang="en" sz="900" b="1">
                <a:solidFill>
                  <a:schemeClr val="dk1"/>
                </a:solidFill>
                <a:latin typeface="Roboto Condensed"/>
                <a:ea typeface="Roboto Condensed"/>
                <a:cs typeface="Roboto Condensed"/>
                <a:sym typeface="Roboto Condensed"/>
              </a:rPr>
              <a:t>Please keep this slide for attribution.</a:t>
            </a:r>
            <a:endParaRPr sz="900" b="1">
              <a:solidFill>
                <a:schemeClr val="dk1"/>
              </a:solidFill>
              <a:latin typeface="Roboto Condensed"/>
              <a:ea typeface="Roboto Condensed"/>
              <a:cs typeface="Roboto Condensed"/>
              <a:sym typeface="Roboto Condensed"/>
            </a:endParaRPr>
          </a:p>
          <a:p>
            <a:pPr marL="0" lvl="0" indent="0" algn="l" rtl="0">
              <a:lnSpc>
                <a:spcPct val="115000"/>
              </a:lnSpc>
              <a:spcBef>
                <a:spcPts val="300"/>
              </a:spcBef>
              <a:spcAft>
                <a:spcPts val="0"/>
              </a:spcAft>
              <a:buNone/>
            </a:pPr>
            <a:endParaRPr>
              <a:solidFill>
                <a:schemeClr val="dk1"/>
              </a:solidFill>
              <a:latin typeface="Roboto Condensed Light"/>
              <a:ea typeface="Roboto Condensed Light"/>
              <a:cs typeface="Roboto Condensed Light"/>
              <a:sym typeface="Roboto Condensed Light"/>
            </a:endParaRPr>
          </a:p>
          <a:p>
            <a:pPr marL="0" lvl="0" indent="0" algn="l" rtl="0">
              <a:spcBef>
                <a:spcPts val="0"/>
              </a:spcBef>
              <a:spcAft>
                <a:spcPts val="0"/>
              </a:spcAft>
              <a:buNone/>
            </a:pPr>
            <a:endParaRPr>
              <a:solidFill>
                <a:schemeClr val="dk1"/>
              </a:solidFill>
              <a:latin typeface="Roboto Condensed Light"/>
              <a:ea typeface="Roboto Condensed Light"/>
              <a:cs typeface="Roboto Condensed Light"/>
              <a:sym typeface="Roboto Condensed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5981" y="1393699"/>
            <a:ext cx="688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3600"/>
            </a:lvl1pPr>
            <a:lvl2pPr lvl="1" rtl="0">
              <a:spcBef>
                <a:spcPts val="0"/>
              </a:spcBef>
              <a:spcAft>
                <a:spcPts val="0"/>
              </a:spcAft>
              <a:buSzPts val="5200"/>
              <a:buNone/>
              <a:defRPr sz="3900"/>
            </a:lvl2pPr>
            <a:lvl3pPr lvl="2" rtl="0">
              <a:spcBef>
                <a:spcPts val="0"/>
              </a:spcBef>
              <a:spcAft>
                <a:spcPts val="0"/>
              </a:spcAft>
              <a:buSzPts val="5200"/>
              <a:buNone/>
              <a:defRPr sz="3900"/>
            </a:lvl3pPr>
            <a:lvl4pPr lvl="3" rtl="0">
              <a:spcBef>
                <a:spcPts val="0"/>
              </a:spcBef>
              <a:spcAft>
                <a:spcPts val="0"/>
              </a:spcAft>
              <a:buSzPts val="5200"/>
              <a:buNone/>
              <a:defRPr sz="3900"/>
            </a:lvl4pPr>
            <a:lvl5pPr lvl="4" rtl="0">
              <a:spcBef>
                <a:spcPts val="0"/>
              </a:spcBef>
              <a:spcAft>
                <a:spcPts val="0"/>
              </a:spcAft>
              <a:buSzPts val="5200"/>
              <a:buNone/>
              <a:defRPr sz="3900"/>
            </a:lvl5pPr>
            <a:lvl6pPr lvl="5" rtl="0">
              <a:spcBef>
                <a:spcPts val="0"/>
              </a:spcBef>
              <a:spcAft>
                <a:spcPts val="0"/>
              </a:spcAft>
              <a:buSzPts val="5200"/>
              <a:buNone/>
              <a:defRPr sz="3900"/>
            </a:lvl6pPr>
            <a:lvl7pPr lvl="6" rtl="0">
              <a:spcBef>
                <a:spcPts val="0"/>
              </a:spcBef>
              <a:spcAft>
                <a:spcPts val="0"/>
              </a:spcAft>
              <a:buSzPts val="5200"/>
              <a:buNone/>
              <a:defRPr sz="3900"/>
            </a:lvl7pPr>
            <a:lvl8pPr lvl="7" rtl="0">
              <a:spcBef>
                <a:spcPts val="0"/>
              </a:spcBef>
              <a:spcAft>
                <a:spcPts val="0"/>
              </a:spcAft>
              <a:buSzPts val="5200"/>
              <a:buNone/>
              <a:defRPr sz="3900"/>
            </a:lvl8pPr>
            <a:lvl9pPr lvl="8" rtl="0">
              <a:spcBef>
                <a:spcPts val="0"/>
              </a:spcBef>
              <a:spcAft>
                <a:spcPts val="0"/>
              </a:spcAft>
              <a:buSzPts val="5200"/>
              <a:buNone/>
              <a:defRPr sz="3900"/>
            </a:lvl9pPr>
          </a:lstStyle>
          <a:p>
            <a:endParaRPr/>
          </a:p>
        </p:txBody>
      </p:sp>
      <p:sp>
        <p:nvSpPr>
          <p:cNvPr id="10" name="Google Shape;10;p2"/>
          <p:cNvSpPr txBox="1">
            <a:spLocks noGrp="1"/>
          </p:cNvSpPr>
          <p:nvPr>
            <p:ph type="subTitle" idx="1"/>
          </p:nvPr>
        </p:nvSpPr>
        <p:spPr>
          <a:xfrm>
            <a:off x="3670681" y="29335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Roboto Condensed Light"/>
              <a:buNone/>
              <a:defRPr sz="1050">
                <a:latin typeface="Roboto Condensed Light"/>
                <a:ea typeface="Roboto Condensed Light"/>
                <a:cs typeface="Roboto Condensed Light"/>
                <a:sym typeface="Roboto Condensed Light"/>
              </a:defRPr>
            </a:lvl1pPr>
            <a:lvl2pPr lvl="1" algn="r" rtl="0">
              <a:lnSpc>
                <a:spcPct val="100000"/>
              </a:lnSpc>
              <a:spcBef>
                <a:spcPts val="0"/>
              </a:spcBef>
              <a:spcAft>
                <a:spcPts val="0"/>
              </a:spcAft>
              <a:buSzPts val="2800"/>
              <a:buNone/>
              <a:defRPr sz="2100"/>
            </a:lvl2pPr>
            <a:lvl3pPr lvl="2" algn="r" rtl="0">
              <a:lnSpc>
                <a:spcPct val="100000"/>
              </a:lnSpc>
              <a:spcBef>
                <a:spcPts val="0"/>
              </a:spcBef>
              <a:spcAft>
                <a:spcPts val="0"/>
              </a:spcAft>
              <a:buSzPts val="2800"/>
              <a:buNone/>
              <a:defRPr sz="2100"/>
            </a:lvl3pPr>
            <a:lvl4pPr lvl="3" algn="r" rtl="0">
              <a:lnSpc>
                <a:spcPct val="100000"/>
              </a:lnSpc>
              <a:spcBef>
                <a:spcPts val="0"/>
              </a:spcBef>
              <a:spcAft>
                <a:spcPts val="0"/>
              </a:spcAft>
              <a:buSzPts val="2800"/>
              <a:buNone/>
              <a:defRPr sz="2100"/>
            </a:lvl4pPr>
            <a:lvl5pPr lvl="4" algn="r" rtl="0">
              <a:lnSpc>
                <a:spcPct val="100000"/>
              </a:lnSpc>
              <a:spcBef>
                <a:spcPts val="0"/>
              </a:spcBef>
              <a:spcAft>
                <a:spcPts val="0"/>
              </a:spcAft>
              <a:buSzPts val="2800"/>
              <a:buNone/>
              <a:defRPr sz="2100"/>
            </a:lvl5pPr>
            <a:lvl6pPr lvl="5" algn="r" rtl="0">
              <a:lnSpc>
                <a:spcPct val="100000"/>
              </a:lnSpc>
              <a:spcBef>
                <a:spcPts val="0"/>
              </a:spcBef>
              <a:spcAft>
                <a:spcPts val="0"/>
              </a:spcAft>
              <a:buSzPts val="2800"/>
              <a:buNone/>
              <a:defRPr sz="2100"/>
            </a:lvl6pPr>
            <a:lvl7pPr lvl="6" algn="r" rtl="0">
              <a:lnSpc>
                <a:spcPct val="100000"/>
              </a:lnSpc>
              <a:spcBef>
                <a:spcPts val="0"/>
              </a:spcBef>
              <a:spcAft>
                <a:spcPts val="0"/>
              </a:spcAft>
              <a:buSzPts val="2800"/>
              <a:buNone/>
              <a:defRPr sz="2100"/>
            </a:lvl7pPr>
            <a:lvl8pPr lvl="7" algn="r" rtl="0">
              <a:lnSpc>
                <a:spcPct val="100000"/>
              </a:lnSpc>
              <a:spcBef>
                <a:spcPts val="0"/>
              </a:spcBef>
              <a:spcAft>
                <a:spcPts val="0"/>
              </a:spcAft>
              <a:buSzPts val="2800"/>
              <a:buNone/>
              <a:defRPr sz="2100"/>
            </a:lvl8pPr>
            <a:lvl9pPr lvl="8" algn="r" rtl="0">
              <a:lnSpc>
                <a:spcPct val="100000"/>
              </a:lnSpc>
              <a:spcBef>
                <a:spcPts val="0"/>
              </a:spcBef>
              <a:spcAft>
                <a:spcPts val="0"/>
              </a:spcAft>
              <a:buSzPts val="2800"/>
              <a:buNone/>
              <a:defRPr sz="2100"/>
            </a:lvl9pPr>
          </a:lstStyle>
          <a:p>
            <a:endParaRPr/>
          </a:p>
        </p:txBody>
      </p:sp>
    </p:spTree>
    <p:extLst>
      <p:ext uri="{BB962C8B-B14F-4D97-AF65-F5344CB8AC3E}">
        <p14:creationId xmlns:p14="http://schemas.microsoft.com/office/powerpoint/2010/main" val="1610853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flipH="1">
            <a:off x="1147650" y="3085150"/>
            <a:ext cx="5005500" cy="1022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3600"/>
              <a:buNone/>
              <a:defRPr sz="2700"/>
            </a:lvl1pPr>
            <a:lvl2pPr lvl="1" rtl="0">
              <a:spcBef>
                <a:spcPts val="0"/>
              </a:spcBef>
              <a:spcAft>
                <a:spcPts val="0"/>
              </a:spcAft>
              <a:buClr>
                <a:schemeClr val="lt1"/>
              </a:buClr>
              <a:buSzPts val="6500"/>
              <a:buNone/>
              <a:defRPr sz="4875">
                <a:solidFill>
                  <a:schemeClr val="lt1"/>
                </a:solidFill>
              </a:defRPr>
            </a:lvl2pPr>
            <a:lvl3pPr lvl="2" rtl="0">
              <a:spcBef>
                <a:spcPts val="0"/>
              </a:spcBef>
              <a:spcAft>
                <a:spcPts val="0"/>
              </a:spcAft>
              <a:buClr>
                <a:schemeClr val="lt1"/>
              </a:buClr>
              <a:buSzPts val="6500"/>
              <a:buNone/>
              <a:defRPr sz="4875">
                <a:solidFill>
                  <a:schemeClr val="lt1"/>
                </a:solidFill>
              </a:defRPr>
            </a:lvl3pPr>
            <a:lvl4pPr lvl="3" rtl="0">
              <a:spcBef>
                <a:spcPts val="0"/>
              </a:spcBef>
              <a:spcAft>
                <a:spcPts val="0"/>
              </a:spcAft>
              <a:buClr>
                <a:schemeClr val="lt1"/>
              </a:buClr>
              <a:buSzPts val="6500"/>
              <a:buNone/>
              <a:defRPr sz="4875">
                <a:solidFill>
                  <a:schemeClr val="lt1"/>
                </a:solidFill>
              </a:defRPr>
            </a:lvl4pPr>
            <a:lvl5pPr lvl="4" rtl="0">
              <a:spcBef>
                <a:spcPts val="0"/>
              </a:spcBef>
              <a:spcAft>
                <a:spcPts val="0"/>
              </a:spcAft>
              <a:buClr>
                <a:schemeClr val="lt1"/>
              </a:buClr>
              <a:buSzPts val="6500"/>
              <a:buNone/>
              <a:defRPr sz="4875">
                <a:solidFill>
                  <a:schemeClr val="lt1"/>
                </a:solidFill>
              </a:defRPr>
            </a:lvl5pPr>
            <a:lvl6pPr lvl="5" rtl="0">
              <a:spcBef>
                <a:spcPts val="0"/>
              </a:spcBef>
              <a:spcAft>
                <a:spcPts val="0"/>
              </a:spcAft>
              <a:buClr>
                <a:schemeClr val="lt1"/>
              </a:buClr>
              <a:buSzPts val="6500"/>
              <a:buNone/>
              <a:defRPr sz="4875">
                <a:solidFill>
                  <a:schemeClr val="lt1"/>
                </a:solidFill>
              </a:defRPr>
            </a:lvl6pPr>
            <a:lvl7pPr lvl="6" rtl="0">
              <a:spcBef>
                <a:spcPts val="0"/>
              </a:spcBef>
              <a:spcAft>
                <a:spcPts val="0"/>
              </a:spcAft>
              <a:buClr>
                <a:schemeClr val="lt1"/>
              </a:buClr>
              <a:buSzPts val="6500"/>
              <a:buNone/>
              <a:defRPr sz="4875">
                <a:solidFill>
                  <a:schemeClr val="lt1"/>
                </a:solidFill>
              </a:defRPr>
            </a:lvl7pPr>
            <a:lvl8pPr lvl="7" rtl="0">
              <a:spcBef>
                <a:spcPts val="0"/>
              </a:spcBef>
              <a:spcAft>
                <a:spcPts val="0"/>
              </a:spcAft>
              <a:buClr>
                <a:schemeClr val="lt1"/>
              </a:buClr>
              <a:buSzPts val="6500"/>
              <a:buNone/>
              <a:defRPr sz="4875">
                <a:solidFill>
                  <a:schemeClr val="lt1"/>
                </a:solidFill>
              </a:defRPr>
            </a:lvl8pPr>
            <a:lvl9pPr lvl="8" rtl="0">
              <a:spcBef>
                <a:spcPts val="0"/>
              </a:spcBef>
              <a:spcAft>
                <a:spcPts val="0"/>
              </a:spcAft>
              <a:buClr>
                <a:schemeClr val="lt1"/>
              </a:buClr>
              <a:buSzPts val="6500"/>
              <a:buNone/>
              <a:defRPr sz="4875">
                <a:solidFill>
                  <a:schemeClr val="lt1"/>
                </a:solidFill>
              </a:defRPr>
            </a:lvl9pPr>
          </a:lstStyle>
          <a:p>
            <a:endParaRPr/>
          </a:p>
        </p:txBody>
      </p:sp>
      <p:sp>
        <p:nvSpPr>
          <p:cNvPr id="13" name="Google Shape;13;p3"/>
          <p:cNvSpPr txBox="1">
            <a:spLocks noGrp="1"/>
          </p:cNvSpPr>
          <p:nvPr>
            <p:ph type="title" idx="2" hasCustomPrompt="1"/>
          </p:nvPr>
        </p:nvSpPr>
        <p:spPr>
          <a:xfrm flipH="1">
            <a:off x="1147579" y="2323850"/>
            <a:ext cx="2979300" cy="754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9600"/>
              <a:buNone/>
              <a:defRPr sz="7200"/>
            </a:lvl1pPr>
            <a:lvl2pPr lvl="1"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subTitle" idx="1"/>
          </p:nvPr>
        </p:nvSpPr>
        <p:spPr>
          <a:xfrm>
            <a:off x="1147575" y="4028959"/>
            <a:ext cx="4224900" cy="53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05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1293990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800"/>
            </a:lvl1pPr>
            <a:lvl2pPr lvl="1" algn="r" rtl="0">
              <a:spcBef>
                <a:spcPts val="0"/>
              </a:spcBef>
              <a:spcAft>
                <a:spcPts val="0"/>
              </a:spcAft>
              <a:buSzPts val="2400"/>
              <a:buNone/>
              <a:defRPr sz="1800"/>
            </a:lvl2pPr>
            <a:lvl3pPr lvl="2" algn="r" rtl="0">
              <a:spcBef>
                <a:spcPts val="0"/>
              </a:spcBef>
              <a:spcAft>
                <a:spcPts val="0"/>
              </a:spcAft>
              <a:buSzPts val="2400"/>
              <a:buNone/>
              <a:defRPr sz="1800"/>
            </a:lvl3pPr>
            <a:lvl4pPr lvl="3" algn="r" rtl="0">
              <a:spcBef>
                <a:spcPts val="0"/>
              </a:spcBef>
              <a:spcAft>
                <a:spcPts val="0"/>
              </a:spcAft>
              <a:buSzPts val="2400"/>
              <a:buNone/>
              <a:defRPr sz="1800"/>
            </a:lvl4pPr>
            <a:lvl5pPr lvl="4" algn="r" rtl="0">
              <a:spcBef>
                <a:spcPts val="0"/>
              </a:spcBef>
              <a:spcAft>
                <a:spcPts val="0"/>
              </a:spcAft>
              <a:buSzPts val="2400"/>
              <a:buNone/>
              <a:defRPr sz="1800"/>
            </a:lvl5pPr>
            <a:lvl6pPr lvl="5" algn="r" rtl="0">
              <a:spcBef>
                <a:spcPts val="0"/>
              </a:spcBef>
              <a:spcAft>
                <a:spcPts val="0"/>
              </a:spcAft>
              <a:buSzPts val="2400"/>
              <a:buNone/>
              <a:defRPr sz="1800"/>
            </a:lvl6pPr>
            <a:lvl7pPr lvl="6" algn="r" rtl="0">
              <a:spcBef>
                <a:spcPts val="0"/>
              </a:spcBef>
              <a:spcAft>
                <a:spcPts val="0"/>
              </a:spcAft>
              <a:buSzPts val="2400"/>
              <a:buNone/>
              <a:defRPr sz="1800"/>
            </a:lvl7pPr>
            <a:lvl8pPr lvl="7" algn="r" rtl="0">
              <a:spcBef>
                <a:spcPts val="0"/>
              </a:spcBef>
              <a:spcAft>
                <a:spcPts val="0"/>
              </a:spcAft>
              <a:buSzPts val="2400"/>
              <a:buNone/>
              <a:defRPr sz="1800"/>
            </a:lvl8pPr>
            <a:lvl9pPr lvl="8" algn="r"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566470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ctrTitle"/>
          </p:nvPr>
        </p:nvSpPr>
        <p:spPr>
          <a:xfrm>
            <a:off x="2638350" y="376498"/>
            <a:ext cx="38673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1600"/>
              <a:buNone/>
              <a:defRPr sz="1200"/>
            </a:lvl2pPr>
            <a:lvl3pPr lvl="2" rtl="0">
              <a:spcBef>
                <a:spcPts val="0"/>
              </a:spcBef>
              <a:spcAft>
                <a:spcPts val="0"/>
              </a:spcAft>
              <a:buSzPts val="1600"/>
              <a:buNone/>
              <a:defRPr sz="1200"/>
            </a:lvl3pPr>
            <a:lvl4pPr lvl="3" rtl="0">
              <a:spcBef>
                <a:spcPts val="0"/>
              </a:spcBef>
              <a:spcAft>
                <a:spcPts val="0"/>
              </a:spcAft>
              <a:buSzPts val="1600"/>
              <a:buNone/>
              <a:defRPr sz="1200"/>
            </a:lvl4pPr>
            <a:lvl5pPr lvl="4" rtl="0">
              <a:spcBef>
                <a:spcPts val="0"/>
              </a:spcBef>
              <a:spcAft>
                <a:spcPts val="0"/>
              </a:spcAft>
              <a:buSzPts val="1600"/>
              <a:buNone/>
              <a:defRPr sz="1200"/>
            </a:lvl5pPr>
            <a:lvl6pPr lvl="5" rtl="0">
              <a:spcBef>
                <a:spcPts val="0"/>
              </a:spcBef>
              <a:spcAft>
                <a:spcPts val="0"/>
              </a:spcAft>
              <a:buSzPts val="1600"/>
              <a:buNone/>
              <a:defRPr sz="1200"/>
            </a:lvl6pPr>
            <a:lvl7pPr lvl="6" rtl="0">
              <a:spcBef>
                <a:spcPts val="0"/>
              </a:spcBef>
              <a:spcAft>
                <a:spcPts val="0"/>
              </a:spcAft>
              <a:buSzPts val="1600"/>
              <a:buNone/>
              <a:defRPr sz="1200"/>
            </a:lvl7pPr>
            <a:lvl8pPr lvl="7" rtl="0">
              <a:spcBef>
                <a:spcPts val="0"/>
              </a:spcBef>
              <a:spcAft>
                <a:spcPts val="0"/>
              </a:spcAft>
              <a:buSzPts val="1600"/>
              <a:buNone/>
              <a:defRPr sz="1200"/>
            </a:lvl8pPr>
            <a:lvl9pPr lvl="8" rtl="0">
              <a:spcBef>
                <a:spcPts val="0"/>
              </a:spcBef>
              <a:spcAft>
                <a:spcPts val="0"/>
              </a:spcAft>
              <a:buSzPts val="1600"/>
              <a:buNone/>
              <a:defRPr sz="1200"/>
            </a:lvl9pPr>
          </a:lstStyle>
          <a:p>
            <a:endParaRPr/>
          </a:p>
        </p:txBody>
      </p:sp>
      <p:sp>
        <p:nvSpPr>
          <p:cNvPr id="28" name="Google Shape;28;p7"/>
          <p:cNvSpPr txBox="1">
            <a:spLocks noGrp="1"/>
          </p:cNvSpPr>
          <p:nvPr>
            <p:ph type="subTitle" idx="1"/>
          </p:nvPr>
        </p:nvSpPr>
        <p:spPr>
          <a:xfrm>
            <a:off x="2580225" y="2314225"/>
            <a:ext cx="3983400" cy="10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5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491980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ctrTitle"/>
          </p:nvPr>
        </p:nvSpPr>
        <p:spPr>
          <a:xfrm flipH="1">
            <a:off x="1193529" y="1611150"/>
            <a:ext cx="5195700" cy="192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700">
                <a:solidFill>
                  <a:schemeClr val="lt2"/>
                </a:solidFill>
              </a:defRPr>
            </a:lvl1pPr>
            <a:lvl2pPr lvl="1" rtl="0">
              <a:spcBef>
                <a:spcPts val="0"/>
              </a:spcBef>
              <a:spcAft>
                <a:spcPts val="0"/>
              </a:spcAft>
              <a:buSzPts val="6500"/>
              <a:buNone/>
              <a:defRPr sz="4875"/>
            </a:lvl2pPr>
            <a:lvl3pPr lvl="2" rtl="0">
              <a:spcBef>
                <a:spcPts val="0"/>
              </a:spcBef>
              <a:spcAft>
                <a:spcPts val="0"/>
              </a:spcAft>
              <a:buSzPts val="6500"/>
              <a:buNone/>
              <a:defRPr sz="4875"/>
            </a:lvl3pPr>
            <a:lvl4pPr lvl="3" rtl="0">
              <a:spcBef>
                <a:spcPts val="0"/>
              </a:spcBef>
              <a:spcAft>
                <a:spcPts val="0"/>
              </a:spcAft>
              <a:buSzPts val="6500"/>
              <a:buNone/>
              <a:defRPr sz="4875"/>
            </a:lvl4pPr>
            <a:lvl5pPr lvl="4" rtl="0">
              <a:spcBef>
                <a:spcPts val="0"/>
              </a:spcBef>
              <a:spcAft>
                <a:spcPts val="0"/>
              </a:spcAft>
              <a:buSzPts val="6500"/>
              <a:buNone/>
              <a:defRPr sz="4875"/>
            </a:lvl5pPr>
            <a:lvl6pPr lvl="5" rtl="0">
              <a:spcBef>
                <a:spcPts val="0"/>
              </a:spcBef>
              <a:spcAft>
                <a:spcPts val="0"/>
              </a:spcAft>
              <a:buSzPts val="6500"/>
              <a:buNone/>
              <a:defRPr sz="4875"/>
            </a:lvl6pPr>
            <a:lvl7pPr lvl="6" rtl="0">
              <a:spcBef>
                <a:spcPts val="0"/>
              </a:spcBef>
              <a:spcAft>
                <a:spcPts val="0"/>
              </a:spcAft>
              <a:buSzPts val="6500"/>
              <a:buNone/>
              <a:defRPr sz="4875"/>
            </a:lvl7pPr>
            <a:lvl8pPr lvl="7" rtl="0">
              <a:spcBef>
                <a:spcPts val="0"/>
              </a:spcBef>
              <a:spcAft>
                <a:spcPts val="0"/>
              </a:spcAft>
              <a:buSzPts val="6500"/>
              <a:buNone/>
              <a:defRPr sz="4875"/>
            </a:lvl8pPr>
            <a:lvl9pPr lvl="8" rtl="0">
              <a:spcBef>
                <a:spcPts val="0"/>
              </a:spcBef>
              <a:spcAft>
                <a:spcPts val="0"/>
              </a:spcAft>
              <a:buSzPts val="6500"/>
              <a:buNone/>
              <a:defRPr sz="4875"/>
            </a:lvl9pPr>
          </a:lstStyle>
          <a:p>
            <a:endParaRPr/>
          </a:p>
        </p:txBody>
      </p:sp>
    </p:spTree>
    <p:extLst>
      <p:ext uri="{BB962C8B-B14F-4D97-AF65-F5344CB8AC3E}">
        <p14:creationId xmlns:p14="http://schemas.microsoft.com/office/powerpoint/2010/main" val="4091627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ctrTitle"/>
          </p:nvPr>
        </p:nvSpPr>
        <p:spPr>
          <a:xfrm>
            <a:off x="1600733" y="985228"/>
            <a:ext cx="26736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500"/>
            </a:lvl1pPr>
            <a:lvl2pPr lvl="1" algn="r" rtl="0">
              <a:spcBef>
                <a:spcPts val="0"/>
              </a:spcBef>
              <a:spcAft>
                <a:spcPts val="0"/>
              </a:spcAft>
              <a:buSzPts val="2000"/>
              <a:buNone/>
              <a:defRPr sz="1500"/>
            </a:lvl2pPr>
            <a:lvl3pPr lvl="2" algn="r" rtl="0">
              <a:spcBef>
                <a:spcPts val="0"/>
              </a:spcBef>
              <a:spcAft>
                <a:spcPts val="0"/>
              </a:spcAft>
              <a:buSzPts val="2000"/>
              <a:buNone/>
              <a:defRPr sz="1500"/>
            </a:lvl3pPr>
            <a:lvl4pPr lvl="3" algn="r" rtl="0">
              <a:spcBef>
                <a:spcPts val="0"/>
              </a:spcBef>
              <a:spcAft>
                <a:spcPts val="0"/>
              </a:spcAft>
              <a:buSzPts val="2000"/>
              <a:buNone/>
              <a:defRPr sz="1500"/>
            </a:lvl4pPr>
            <a:lvl5pPr lvl="4" algn="r" rtl="0">
              <a:spcBef>
                <a:spcPts val="0"/>
              </a:spcBef>
              <a:spcAft>
                <a:spcPts val="0"/>
              </a:spcAft>
              <a:buSzPts val="2000"/>
              <a:buNone/>
              <a:defRPr sz="1500"/>
            </a:lvl5pPr>
            <a:lvl6pPr lvl="5" algn="r" rtl="0">
              <a:spcBef>
                <a:spcPts val="0"/>
              </a:spcBef>
              <a:spcAft>
                <a:spcPts val="0"/>
              </a:spcAft>
              <a:buSzPts val="2000"/>
              <a:buNone/>
              <a:defRPr sz="1500"/>
            </a:lvl6pPr>
            <a:lvl7pPr lvl="6" algn="r" rtl="0">
              <a:spcBef>
                <a:spcPts val="0"/>
              </a:spcBef>
              <a:spcAft>
                <a:spcPts val="0"/>
              </a:spcAft>
              <a:buSzPts val="2000"/>
              <a:buNone/>
              <a:defRPr sz="1500"/>
            </a:lvl7pPr>
            <a:lvl8pPr lvl="7" algn="r" rtl="0">
              <a:spcBef>
                <a:spcPts val="0"/>
              </a:spcBef>
              <a:spcAft>
                <a:spcPts val="0"/>
              </a:spcAft>
              <a:buSzPts val="2000"/>
              <a:buNone/>
              <a:defRPr sz="1500"/>
            </a:lvl8pPr>
            <a:lvl9pPr lvl="8" algn="r" rtl="0">
              <a:spcBef>
                <a:spcPts val="0"/>
              </a:spcBef>
              <a:spcAft>
                <a:spcPts val="0"/>
              </a:spcAft>
              <a:buSzPts val="2000"/>
              <a:buNone/>
              <a:defRPr sz="1500"/>
            </a:lvl9pPr>
          </a:lstStyle>
          <a:p>
            <a:endParaRPr/>
          </a:p>
        </p:txBody>
      </p:sp>
      <p:sp>
        <p:nvSpPr>
          <p:cNvPr id="33" name="Google Shape;33;p9"/>
          <p:cNvSpPr txBox="1">
            <a:spLocks noGrp="1"/>
          </p:cNvSpPr>
          <p:nvPr>
            <p:ph type="subTitle" idx="1"/>
          </p:nvPr>
        </p:nvSpPr>
        <p:spPr>
          <a:xfrm>
            <a:off x="1665825" y="3058425"/>
            <a:ext cx="26085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050">
                <a:solidFill>
                  <a:schemeClr val="dk1"/>
                </a:solidFill>
              </a:defRPr>
            </a:lvl1pPr>
            <a:lvl2pPr lvl="1" algn="r" rtl="0">
              <a:lnSpc>
                <a:spcPct val="100000"/>
              </a:lnSpc>
              <a:spcBef>
                <a:spcPts val="0"/>
              </a:spcBef>
              <a:spcAft>
                <a:spcPts val="0"/>
              </a:spcAft>
              <a:buSzPts val="1100"/>
              <a:buNone/>
              <a:defRPr sz="825"/>
            </a:lvl2pPr>
            <a:lvl3pPr lvl="2" algn="r" rtl="0">
              <a:lnSpc>
                <a:spcPct val="100000"/>
              </a:lnSpc>
              <a:spcBef>
                <a:spcPts val="0"/>
              </a:spcBef>
              <a:spcAft>
                <a:spcPts val="0"/>
              </a:spcAft>
              <a:buSzPts val="1100"/>
              <a:buNone/>
              <a:defRPr sz="825"/>
            </a:lvl3pPr>
            <a:lvl4pPr lvl="3" algn="r" rtl="0">
              <a:lnSpc>
                <a:spcPct val="100000"/>
              </a:lnSpc>
              <a:spcBef>
                <a:spcPts val="0"/>
              </a:spcBef>
              <a:spcAft>
                <a:spcPts val="0"/>
              </a:spcAft>
              <a:buSzPts val="1100"/>
              <a:buNone/>
              <a:defRPr sz="825"/>
            </a:lvl4pPr>
            <a:lvl5pPr lvl="4" algn="r" rtl="0">
              <a:lnSpc>
                <a:spcPct val="100000"/>
              </a:lnSpc>
              <a:spcBef>
                <a:spcPts val="0"/>
              </a:spcBef>
              <a:spcAft>
                <a:spcPts val="0"/>
              </a:spcAft>
              <a:buSzPts val="1100"/>
              <a:buNone/>
              <a:defRPr sz="825"/>
            </a:lvl5pPr>
            <a:lvl6pPr lvl="5" algn="r" rtl="0">
              <a:lnSpc>
                <a:spcPct val="100000"/>
              </a:lnSpc>
              <a:spcBef>
                <a:spcPts val="0"/>
              </a:spcBef>
              <a:spcAft>
                <a:spcPts val="0"/>
              </a:spcAft>
              <a:buSzPts val="1100"/>
              <a:buNone/>
              <a:defRPr sz="825"/>
            </a:lvl6pPr>
            <a:lvl7pPr lvl="6" algn="r" rtl="0">
              <a:lnSpc>
                <a:spcPct val="100000"/>
              </a:lnSpc>
              <a:spcBef>
                <a:spcPts val="0"/>
              </a:spcBef>
              <a:spcAft>
                <a:spcPts val="0"/>
              </a:spcAft>
              <a:buSzPts val="1100"/>
              <a:buNone/>
              <a:defRPr sz="825"/>
            </a:lvl7pPr>
            <a:lvl8pPr lvl="7" algn="r" rtl="0">
              <a:lnSpc>
                <a:spcPct val="100000"/>
              </a:lnSpc>
              <a:spcBef>
                <a:spcPts val="0"/>
              </a:spcBef>
              <a:spcAft>
                <a:spcPts val="0"/>
              </a:spcAft>
              <a:buSzPts val="1100"/>
              <a:buNone/>
              <a:defRPr sz="825"/>
            </a:lvl8pPr>
            <a:lvl9pPr lvl="8" algn="r" rtl="0">
              <a:lnSpc>
                <a:spcPct val="100000"/>
              </a:lnSpc>
              <a:spcBef>
                <a:spcPts val="0"/>
              </a:spcBef>
              <a:spcAft>
                <a:spcPts val="0"/>
              </a:spcAft>
              <a:buSzPts val="1100"/>
              <a:buNone/>
              <a:defRPr sz="825"/>
            </a:lvl9pPr>
          </a:lstStyle>
          <a:p>
            <a:endParaRPr/>
          </a:p>
        </p:txBody>
      </p:sp>
      <p:sp>
        <p:nvSpPr>
          <p:cNvPr id="34" name="Google Shape;34;p9"/>
          <p:cNvSpPr txBox="1">
            <a:spLocks noGrp="1"/>
          </p:cNvSpPr>
          <p:nvPr>
            <p:ph type="ctrTitle" idx="2"/>
          </p:nvPr>
        </p:nvSpPr>
        <p:spPr>
          <a:xfrm>
            <a:off x="1964850"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800"/>
            </a:lvl1pPr>
            <a:lvl2pPr lvl="1" algn="r" rtl="0">
              <a:spcBef>
                <a:spcPts val="0"/>
              </a:spcBef>
              <a:spcAft>
                <a:spcPts val="0"/>
              </a:spcAft>
              <a:buSzPts val="2400"/>
              <a:buNone/>
              <a:defRPr sz="1800"/>
            </a:lvl2pPr>
            <a:lvl3pPr lvl="2" algn="r" rtl="0">
              <a:spcBef>
                <a:spcPts val="0"/>
              </a:spcBef>
              <a:spcAft>
                <a:spcPts val="0"/>
              </a:spcAft>
              <a:buSzPts val="2400"/>
              <a:buNone/>
              <a:defRPr sz="1800"/>
            </a:lvl3pPr>
            <a:lvl4pPr lvl="3" algn="r" rtl="0">
              <a:spcBef>
                <a:spcPts val="0"/>
              </a:spcBef>
              <a:spcAft>
                <a:spcPts val="0"/>
              </a:spcAft>
              <a:buSzPts val="2400"/>
              <a:buNone/>
              <a:defRPr sz="1800"/>
            </a:lvl4pPr>
            <a:lvl5pPr lvl="4" algn="r" rtl="0">
              <a:spcBef>
                <a:spcPts val="0"/>
              </a:spcBef>
              <a:spcAft>
                <a:spcPts val="0"/>
              </a:spcAft>
              <a:buSzPts val="2400"/>
              <a:buNone/>
              <a:defRPr sz="1800"/>
            </a:lvl5pPr>
            <a:lvl6pPr lvl="5" algn="r" rtl="0">
              <a:spcBef>
                <a:spcPts val="0"/>
              </a:spcBef>
              <a:spcAft>
                <a:spcPts val="0"/>
              </a:spcAft>
              <a:buSzPts val="2400"/>
              <a:buNone/>
              <a:defRPr sz="1800"/>
            </a:lvl6pPr>
            <a:lvl7pPr lvl="6" algn="r" rtl="0">
              <a:spcBef>
                <a:spcPts val="0"/>
              </a:spcBef>
              <a:spcAft>
                <a:spcPts val="0"/>
              </a:spcAft>
              <a:buSzPts val="2400"/>
              <a:buNone/>
              <a:defRPr sz="1800"/>
            </a:lvl7pPr>
            <a:lvl8pPr lvl="7" algn="r" rtl="0">
              <a:spcBef>
                <a:spcPts val="0"/>
              </a:spcBef>
              <a:spcAft>
                <a:spcPts val="0"/>
              </a:spcAft>
              <a:buSzPts val="2400"/>
              <a:buNone/>
              <a:defRPr sz="1800"/>
            </a:lvl8pPr>
            <a:lvl9pPr lvl="8" algn="r"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2555758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10"/>
          <p:cNvSpPr txBox="1">
            <a:spLocks noGrp="1"/>
          </p:cNvSpPr>
          <p:nvPr>
            <p:ph type="ctrTitle"/>
          </p:nvPr>
        </p:nvSpPr>
        <p:spPr>
          <a:xfrm flipH="1">
            <a:off x="695425" y="1514475"/>
            <a:ext cx="3559800" cy="780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a:lvl1pPr>
            <a:lvl2pPr lvl="1" algn="ctr" rtl="0">
              <a:spcBef>
                <a:spcPts val="0"/>
              </a:spcBef>
              <a:spcAft>
                <a:spcPts val="0"/>
              </a:spcAft>
              <a:buClr>
                <a:schemeClr val="hlink"/>
              </a:buClr>
              <a:buSzPts val="1800"/>
              <a:buNone/>
              <a:defRPr sz="1350">
                <a:solidFill>
                  <a:schemeClr val="hlink"/>
                </a:solidFill>
              </a:defRPr>
            </a:lvl2pPr>
            <a:lvl3pPr lvl="2" algn="ctr" rtl="0">
              <a:spcBef>
                <a:spcPts val="0"/>
              </a:spcBef>
              <a:spcAft>
                <a:spcPts val="0"/>
              </a:spcAft>
              <a:buClr>
                <a:schemeClr val="hlink"/>
              </a:buClr>
              <a:buSzPts val="1800"/>
              <a:buNone/>
              <a:defRPr sz="1350">
                <a:solidFill>
                  <a:schemeClr val="hlink"/>
                </a:solidFill>
              </a:defRPr>
            </a:lvl3pPr>
            <a:lvl4pPr lvl="3" algn="ctr" rtl="0">
              <a:spcBef>
                <a:spcPts val="0"/>
              </a:spcBef>
              <a:spcAft>
                <a:spcPts val="0"/>
              </a:spcAft>
              <a:buClr>
                <a:schemeClr val="hlink"/>
              </a:buClr>
              <a:buSzPts val="1800"/>
              <a:buNone/>
              <a:defRPr sz="1350">
                <a:solidFill>
                  <a:schemeClr val="hlink"/>
                </a:solidFill>
              </a:defRPr>
            </a:lvl4pPr>
            <a:lvl5pPr lvl="4" algn="ctr" rtl="0">
              <a:spcBef>
                <a:spcPts val="0"/>
              </a:spcBef>
              <a:spcAft>
                <a:spcPts val="0"/>
              </a:spcAft>
              <a:buClr>
                <a:schemeClr val="hlink"/>
              </a:buClr>
              <a:buSzPts val="1800"/>
              <a:buNone/>
              <a:defRPr sz="1350">
                <a:solidFill>
                  <a:schemeClr val="hlink"/>
                </a:solidFill>
              </a:defRPr>
            </a:lvl5pPr>
            <a:lvl6pPr lvl="5" algn="ctr" rtl="0">
              <a:spcBef>
                <a:spcPts val="0"/>
              </a:spcBef>
              <a:spcAft>
                <a:spcPts val="0"/>
              </a:spcAft>
              <a:buClr>
                <a:schemeClr val="hlink"/>
              </a:buClr>
              <a:buSzPts val="1800"/>
              <a:buNone/>
              <a:defRPr sz="1350">
                <a:solidFill>
                  <a:schemeClr val="hlink"/>
                </a:solidFill>
              </a:defRPr>
            </a:lvl6pPr>
            <a:lvl7pPr lvl="6" algn="ctr" rtl="0">
              <a:spcBef>
                <a:spcPts val="0"/>
              </a:spcBef>
              <a:spcAft>
                <a:spcPts val="0"/>
              </a:spcAft>
              <a:buClr>
                <a:schemeClr val="hlink"/>
              </a:buClr>
              <a:buSzPts val="1800"/>
              <a:buNone/>
              <a:defRPr sz="1350">
                <a:solidFill>
                  <a:schemeClr val="hlink"/>
                </a:solidFill>
              </a:defRPr>
            </a:lvl7pPr>
            <a:lvl8pPr lvl="7" algn="ctr" rtl="0">
              <a:spcBef>
                <a:spcPts val="0"/>
              </a:spcBef>
              <a:spcAft>
                <a:spcPts val="0"/>
              </a:spcAft>
              <a:buClr>
                <a:schemeClr val="hlink"/>
              </a:buClr>
              <a:buSzPts val="1800"/>
              <a:buNone/>
              <a:defRPr sz="1350">
                <a:solidFill>
                  <a:schemeClr val="hlink"/>
                </a:solidFill>
              </a:defRPr>
            </a:lvl8pPr>
            <a:lvl9pPr lvl="8" algn="ctr" rtl="0">
              <a:spcBef>
                <a:spcPts val="0"/>
              </a:spcBef>
              <a:spcAft>
                <a:spcPts val="0"/>
              </a:spcAft>
              <a:buClr>
                <a:schemeClr val="hlink"/>
              </a:buClr>
              <a:buSzPts val="1800"/>
              <a:buNone/>
              <a:defRPr sz="1350">
                <a:solidFill>
                  <a:schemeClr val="hlink"/>
                </a:solidFill>
              </a:defRPr>
            </a:lvl9pPr>
          </a:lstStyle>
          <a:p>
            <a:endParaRPr/>
          </a:p>
        </p:txBody>
      </p:sp>
      <p:sp>
        <p:nvSpPr>
          <p:cNvPr id="37" name="Google Shape;37;p10"/>
          <p:cNvSpPr txBox="1">
            <a:spLocks noGrp="1"/>
          </p:cNvSpPr>
          <p:nvPr>
            <p:ph type="subTitle" idx="1"/>
          </p:nvPr>
        </p:nvSpPr>
        <p:spPr>
          <a:xfrm flipH="1">
            <a:off x="1581025" y="2559200"/>
            <a:ext cx="26742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200"/>
            </a:lvl1pPr>
            <a:lvl2pPr lvl="1" algn="ctr" rtl="0">
              <a:lnSpc>
                <a:spcPct val="100000"/>
              </a:lnSpc>
              <a:spcBef>
                <a:spcPts val="0"/>
              </a:spcBef>
              <a:spcAft>
                <a:spcPts val="0"/>
              </a:spcAft>
              <a:buSzPts val="1200"/>
              <a:buNone/>
              <a:defRPr sz="900"/>
            </a:lvl2pPr>
            <a:lvl3pPr lvl="2" algn="ctr" rtl="0">
              <a:lnSpc>
                <a:spcPct val="100000"/>
              </a:lnSpc>
              <a:spcBef>
                <a:spcPts val="0"/>
              </a:spcBef>
              <a:spcAft>
                <a:spcPts val="0"/>
              </a:spcAft>
              <a:buSzPts val="1200"/>
              <a:buNone/>
              <a:defRPr sz="900"/>
            </a:lvl3pPr>
            <a:lvl4pPr lvl="3" algn="ctr" rtl="0">
              <a:lnSpc>
                <a:spcPct val="100000"/>
              </a:lnSpc>
              <a:spcBef>
                <a:spcPts val="0"/>
              </a:spcBef>
              <a:spcAft>
                <a:spcPts val="0"/>
              </a:spcAft>
              <a:buSzPts val="1200"/>
              <a:buNone/>
              <a:defRPr sz="900"/>
            </a:lvl4pPr>
            <a:lvl5pPr lvl="4" algn="ctr" rtl="0">
              <a:lnSpc>
                <a:spcPct val="100000"/>
              </a:lnSpc>
              <a:spcBef>
                <a:spcPts val="0"/>
              </a:spcBef>
              <a:spcAft>
                <a:spcPts val="0"/>
              </a:spcAft>
              <a:buSzPts val="1200"/>
              <a:buNone/>
              <a:defRPr sz="900"/>
            </a:lvl5pPr>
            <a:lvl6pPr lvl="5" algn="ctr" rtl="0">
              <a:lnSpc>
                <a:spcPct val="100000"/>
              </a:lnSpc>
              <a:spcBef>
                <a:spcPts val="0"/>
              </a:spcBef>
              <a:spcAft>
                <a:spcPts val="0"/>
              </a:spcAft>
              <a:buSzPts val="1200"/>
              <a:buNone/>
              <a:defRPr sz="900"/>
            </a:lvl6pPr>
            <a:lvl7pPr lvl="6" algn="ctr" rtl="0">
              <a:lnSpc>
                <a:spcPct val="100000"/>
              </a:lnSpc>
              <a:spcBef>
                <a:spcPts val="0"/>
              </a:spcBef>
              <a:spcAft>
                <a:spcPts val="0"/>
              </a:spcAft>
              <a:buSzPts val="1200"/>
              <a:buNone/>
              <a:defRPr sz="900"/>
            </a:lvl7pPr>
            <a:lvl8pPr lvl="7" algn="ctr" rtl="0">
              <a:lnSpc>
                <a:spcPct val="100000"/>
              </a:lnSpc>
              <a:spcBef>
                <a:spcPts val="0"/>
              </a:spcBef>
              <a:spcAft>
                <a:spcPts val="0"/>
              </a:spcAft>
              <a:buSzPts val="1200"/>
              <a:buNone/>
              <a:defRPr sz="900"/>
            </a:lvl8pPr>
            <a:lvl9pPr lvl="8" algn="ctr" rtl="0">
              <a:lnSpc>
                <a:spcPct val="100000"/>
              </a:lnSpc>
              <a:spcBef>
                <a:spcPts val="0"/>
              </a:spcBef>
              <a:spcAft>
                <a:spcPts val="0"/>
              </a:spcAft>
              <a:buSzPts val="1200"/>
              <a:buNone/>
              <a:defRPr sz="900"/>
            </a:lvl9pPr>
          </a:lstStyle>
          <a:p>
            <a:endParaRPr/>
          </a:p>
        </p:txBody>
      </p:sp>
    </p:spTree>
    <p:extLst>
      <p:ext uri="{BB962C8B-B14F-4D97-AF65-F5344CB8AC3E}">
        <p14:creationId xmlns:p14="http://schemas.microsoft.com/office/powerpoint/2010/main" val="407349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2250675" y="1001350"/>
            <a:ext cx="6191100" cy="1963500"/>
          </a:xfrm>
          <a:prstGeom prst="rect">
            <a:avLst/>
          </a:prstGeom>
        </p:spPr>
        <p:txBody>
          <a:bodyPr spcFirstLastPara="1" wrap="square" lIns="91425" tIns="91425" rIns="91425" bIns="91425" anchor="b" anchorCtr="0">
            <a:noAutofit/>
          </a:bodyPr>
          <a:lstStyle>
            <a:lvl1pPr lvl="0" algn="r">
              <a:spcBef>
                <a:spcPts val="0"/>
              </a:spcBef>
              <a:spcAft>
                <a:spcPts val="0"/>
              </a:spcAft>
              <a:buSzPts val="12000"/>
              <a:buNone/>
              <a:defRPr sz="735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0" name="Google Shape;40;p11"/>
          <p:cNvSpPr txBox="1">
            <a:spLocks noGrp="1"/>
          </p:cNvSpPr>
          <p:nvPr>
            <p:ph type="body" idx="1"/>
          </p:nvPr>
        </p:nvSpPr>
        <p:spPr>
          <a:xfrm>
            <a:off x="2107950" y="2895050"/>
            <a:ext cx="6191100" cy="696000"/>
          </a:xfrm>
          <a:prstGeom prst="rect">
            <a:avLst/>
          </a:prstGeom>
        </p:spPr>
        <p:txBody>
          <a:bodyPr spcFirstLastPara="1" wrap="square" lIns="91425" tIns="91425" rIns="91425" bIns="91425" anchor="t" anchorCtr="0">
            <a:noAutofit/>
          </a:bodyPr>
          <a:lstStyle>
            <a:lvl1pPr marL="342900" lvl="0" indent="-228600" algn="r">
              <a:lnSpc>
                <a:spcPct val="100000"/>
              </a:lnSpc>
              <a:spcBef>
                <a:spcPts val="0"/>
              </a:spcBef>
              <a:spcAft>
                <a:spcPts val="0"/>
              </a:spcAft>
              <a:buSzPts val="1200"/>
              <a:buChar char="●"/>
              <a:defRPr sz="1200"/>
            </a:lvl1pPr>
            <a:lvl2pPr marL="685800" lvl="1" indent="-228600" algn="ctr">
              <a:spcBef>
                <a:spcPts val="0"/>
              </a:spcBef>
              <a:spcAft>
                <a:spcPts val="0"/>
              </a:spcAft>
              <a:buSzPts val="1200"/>
              <a:buChar char="○"/>
              <a:defRPr/>
            </a:lvl2pPr>
            <a:lvl3pPr marL="1028700" lvl="2" indent="-228600" algn="ctr">
              <a:spcBef>
                <a:spcPts val="1200"/>
              </a:spcBef>
              <a:spcAft>
                <a:spcPts val="0"/>
              </a:spcAft>
              <a:buSzPts val="1200"/>
              <a:buChar char="■"/>
              <a:defRPr/>
            </a:lvl3pPr>
            <a:lvl4pPr marL="1371600" lvl="3" indent="-228600" algn="ctr">
              <a:spcBef>
                <a:spcPts val="1200"/>
              </a:spcBef>
              <a:spcAft>
                <a:spcPts val="0"/>
              </a:spcAft>
              <a:buSzPts val="1200"/>
              <a:buChar char="●"/>
              <a:defRPr/>
            </a:lvl4pPr>
            <a:lvl5pPr marL="1714500" lvl="4" indent="-228600" algn="ctr">
              <a:spcBef>
                <a:spcPts val="1200"/>
              </a:spcBef>
              <a:spcAft>
                <a:spcPts val="0"/>
              </a:spcAft>
              <a:buSzPts val="1200"/>
              <a:buChar char="○"/>
              <a:defRPr/>
            </a:lvl5pPr>
            <a:lvl6pPr marL="2057400" lvl="5" indent="-228600" algn="ctr">
              <a:spcBef>
                <a:spcPts val="1200"/>
              </a:spcBef>
              <a:spcAft>
                <a:spcPts val="0"/>
              </a:spcAft>
              <a:buSzPts val="1200"/>
              <a:buChar char="■"/>
              <a:defRPr/>
            </a:lvl6pPr>
            <a:lvl7pPr marL="2400300" lvl="6" indent="-228600" algn="ctr">
              <a:spcBef>
                <a:spcPts val="1200"/>
              </a:spcBef>
              <a:spcAft>
                <a:spcPts val="0"/>
              </a:spcAft>
              <a:buSzPts val="1200"/>
              <a:buChar char="●"/>
              <a:defRPr/>
            </a:lvl7pPr>
            <a:lvl8pPr marL="2743200" lvl="7" indent="-228600" algn="ctr">
              <a:spcBef>
                <a:spcPts val="1200"/>
              </a:spcBef>
              <a:spcAft>
                <a:spcPts val="0"/>
              </a:spcAft>
              <a:buSzPts val="1200"/>
              <a:buChar char="○"/>
              <a:defRPr/>
            </a:lvl8pPr>
            <a:lvl9pPr marL="3086100" lvl="8" indent="-228600" algn="ctr">
              <a:spcBef>
                <a:spcPts val="1200"/>
              </a:spcBef>
              <a:spcAft>
                <a:spcPts val="1200"/>
              </a:spcAft>
              <a:buSzPts val="1200"/>
              <a:buChar char="■"/>
              <a:defRPr/>
            </a:lvl9pPr>
          </a:lstStyle>
          <a:p>
            <a:endParaRPr/>
          </a:p>
        </p:txBody>
      </p:sp>
    </p:spTree>
    <p:extLst>
      <p:ext uri="{BB962C8B-B14F-4D97-AF65-F5344CB8AC3E}">
        <p14:creationId xmlns:p14="http://schemas.microsoft.com/office/powerpoint/2010/main" val="99270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870650" y="1144200"/>
            <a:ext cx="6919200" cy="3510600"/>
          </a:xfrm>
          <a:prstGeom prst="rect">
            <a:avLst/>
          </a:prstGeom>
        </p:spPr>
        <p:txBody>
          <a:bodyPr spcFirstLastPara="1" wrap="square" lIns="91425" tIns="91425" rIns="91425" bIns="91425" anchor="t" anchorCtr="0">
            <a:noAutofit/>
          </a:bodyPr>
          <a:lstStyle>
            <a:lvl1pPr marL="457200" lvl="0" indent="-285750" rtl="0">
              <a:spcBef>
                <a:spcPts val="0"/>
              </a:spcBef>
              <a:spcAft>
                <a:spcPts val="0"/>
              </a:spcAft>
              <a:buClr>
                <a:schemeClr val="dk2"/>
              </a:buClr>
              <a:buSzPts val="900"/>
              <a:buAutoNum type="arabicPeriod"/>
              <a:defRPr>
                <a:solidFill>
                  <a:schemeClr val="dk2"/>
                </a:solidFill>
              </a:defRPr>
            </a:lvl1pPr>
            <a:lvl2pPr marL="914400" lvl="1" indent="-304800" rtl="0">
              <a:spcBef>
                <a:spcPts val="1600"/>
              </a:spcBef>
              <a:spcAft>
                <a:spcPts val="0"/>
              </a:spcAft>
              <a:buClr>
                <a:schemeClr val="dk2"/>
              </a:buClr>
              <a:buSzPts val="1200"/>
              <a:buFont typeface="Nunito Light"/>
              <a:buAutoNum type="alphaLcPeriod"/>
              <a:defRPr>
                <a:solidFill>
                  <a:schemeClr val="dk2"/>
                </a:solidFill>
              </a:defRPr>
            </a:lvl2pPr>
            <a:lvl3pPr marL="1371600" lvl="2" indent="-304800" rtl="0">
              <a:spcBef>
                <a:spcPts val="1600"/>
              </a:spcBef>
              <a:spcAft>
                <a:spcPts val="0"/>
              </a:spcAft>
              <a:buClr>
                <a:schemeClr val="dk2"/>
              </a:buClr>
              <a:buSzPts val="1200"/>
              <a:buFont typeface="Nunito Light"/>
              <a:buAutoNum type="romanLcPeriod"/>
              <a:defRPr>
                <a:solidFill>
                  <a:schemeClr val="dk2"/>
                </a:solidFill>
              </a:defRPr>
            </a:lvl3pPr>
            <a:lvl4pPr marL="1828800" lvl="3" indent="-304800" rtl="0">
              <a:spcBef>
                <a:spcPts val="1600"/>
              </a:spcBef>
              <a:spcAft>
                <a:spcPts val="0"/>
              </a:spcAft>
              <a:buClr>
                <a:schemeClr val="dk2"/>
              </a:buClr>
              <a:buSzPts val="1200"/>
              <a:buFont typeface="Nunito Light"/>
              <a:buAutoNum type="arabicPeriod"/>
              <a:defRPr>
                <a:solidFill>
                  <a:schemeClr val="dk2"/>
                </a:solidFill>
              </a:defRPr>
            </a:lvl4pPr>
            <a:lvl5pPr marL="2286000" lvl="4" indent="-304800" rtl="0">
              <a:spcBef>
                <a:spcPts val="1600"/>
              </a:spcBef>
              <a:spcAft>
                <a:spcPts val="0"/>
              </a:spcAft>
              <a:buClr>
                <a:schemeClr val="dk2"/>
              </a:buClr>
              <a:buSzPts val="1200"/>
              <a:buFont typeface="Nunito Light"/>
              <a:buAutoNum type="alphaLcPeriod"/>
              <a:defRPr>
                <a:solidFill>
                  <a:schemeClr val="dk2"/>
                </a:solidFill>
              </a:defRPr>
            </a:lvl5pPr>
            <a:lvl6pPr marL="2743200" lvl="5" indent="-304800" rtl="0">
              <a:spcBef>
                <a:spcPts val="1600"/>
              </a:spcBef>
              <a:spcAft>
                <a:spcPts val="0"/>
              </a:spcAft>
              <a:buClr>
                <a:schemeClr val="dk2"/>
              </a:buClr>
              <a:buSzPts val="1200"/>
              <a:buFont typeface="Nunito Light"/>
              <a:buAutoNum type="romanLcPeriod"/>
              <a:defRPr>
                <a:solidFill>
                  <a:schemeClr val="dk2"/>
                </a:solidFill>
              </a:defRPr>
            </a:lvl6pPr>
            <a:lvl7pPr marL="3200400" lvl="6" indent="-304800" rtl="0">
              <a:spcBef>
                <a:spcPts val="1600"/>
              </a:spcBef>
              <a:spcAft>
                <a:spcPts val="0"/>
              </a:spcAft>
              <a:buClr>
                <a:schemeClr val="dk2"/>
              </a:buClr>
              <a:buSzPts val="1200"/>
              <a:buFont typeface="Nunito Light"/>
              <a:buAutoNum type="arabicPeriod"/>
              <a:defRPr>
                <a:solidFill>
                  <a:schemeClr val="dk2"/>
                </a:solidFill>
              </a:defRPr>
            </a:lvl7pPr>
            <a:lvl8pPr marL="3657600" lvl="7" indent="-304800" rtl="0">
              <a:spcBef>
                <a:spcPts val="1600"/>
              </a:spcBef>
              <a:spcAft>
                <a:spcPts val="0"/>
              </a:spcAft>
              <a:buClr>
                <a:schemeClr val="dk2"/>
              </a:buClr>
              <a:buSzPts val="1200"/>
              <a:buFont typeface="Nunito Light"/>
              <a:buAutoNum type="alphaLcPeriod"/>
              <a:defRPr>
                <a:solidFill>
                  <a:schemeClr val="dk2"/>
                </a:solidFill>
              </a:defRPr>
            </a:lvl8pPr>
            <a:lvl9pPr marL="4114800" lvl="8" indent="-304800" rtl="0">
              <a:spcBef>
                <a:spcPts val="1600"/>
              </a:spcBef>
              <a:spcAft>
                <a:spcPts val="1600"/>
              </a:spcAft>
              <a:buClr>
                <a:schemeClr val="dk2"/>
              </a:buClr>
              <a:buSzPts val="1200"/>
              <a:buFont typeface="Nunito Light"/>
              <a:buAutoNum type="romanLcPeriod"/>
              <a:defRPr>
                <a:solidFill>
                  <a:schemeClr val="dk2"/>
                </a:solidFill>
              </a:defRPr>
            </a:lvl9pPr>
          </a:lstStyle>
          <a:p>
            <a:endParaRPr/>
          </a:p>
        </p:txBody>
      </p:sp>
      <p:sp>
        <p:nvSpPr>
          <p:cNvPr id="17" name="Google Shape;17;p4"/>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484798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3"/>
          <p:cNvSpPr txBox="1">
            <a:spLocks noGrp="1"/>
          </p:cNvSpPr>
          <p:nvPr>
            <p:ph type="ctrTitle"/>
          </p:nvPr>
        </p:nvSpPr>
        <p:spPr>
          <a:xfrm>
            <a:off x="3385875" y="2098650"/>
            <a:ext cx="23724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250"/>
            </a:lvl1pPr>
            <a:lvl2pPr lvl="1" algn="r" rtl="0">
              <a:spcBef>
                <a:spcPts val="0"/>
              </a:spcBef>
              <a:spcAft>
                <a:spcPts val="0"/>
              </a:spcAft>
              <a:buSzPts val="1800"/>
              <a:buNone/>
              <a:defRPr sz="1350"/>
            </a:lvl2pPr>
            <a:lvl3pPr lvl="2" algn="r" rtl="0">
              <a:spcBef>
                <a:spcPts val="0"/>
              </a:spcBef>
              <a:spcAft>
                <a:spcPts val="0"/>
              </a:spcAft>
              <a:buSzPts val="1800"/>
              <a:buNone/>
              <a:defRPr sz="1350"/>
            </a:lvl3pPr>
            <a:lvl4pPr lvl="3" algn="r" rtl="0">
              <a:spcBef>
                <a:spcPts val="0"/>
              </a:spcBef>
              <a:spcAft>
                <a:spcPts val="0"/>
              </a:spcAft>
              <a:buSzPts val="1800"/>
              <a:buNone/>
              <a:defRPr sz="1350"/>
            </a:lvl4pPr>
            <a:lvl5pPr lvl="4" algn="r" rtl="0">
              <a:spcBef>
                <a:spcPts val="0"/>
              </a:spcBef>
              <a:spcAft>
                <a:spcPts val="0"/>
              </a:spcAft>
              <a:buSzPts val="1800"/>
              <a:buNone/>
              <a:defRPr sz="1350"/>
            </a:lvl5pPr>
            <a:lvl6pPr lvl="5" algn="r" rtl="0">
              <a:spcBef>
                <a:spcPts val="0"/>
              </a:spcBef>
              <a:spcAft>
                <a:spcPts val="0"/>
              </a:spcAft>
              <a:buSzPts val="1800"/>
              <a:buNone/>
              <a:defRPr sz="1350"/>
            </a:lvl6pPr>
            <a:lvl7pPr lvl="6" algn="r" rtl="0">
              <a:spcBef>
                <a:spcPts val="0"/>
              </a:spcBef>
              <a:spcAft>
                <a:spcPts val="0"/>
              </a:spcAft>
              <a:buSzPts val="1800"/>
              <a:buNone/>
              <a:defRPr sz="1350"/>
            </a:lvl7pPr>
            <a:lvl8pPr lvl="7" algn="r" rtl="0">
              <a:spcBef>
                <a:spcPts val="0"/>
              </a:spcBef>
              <a:spcAft>
                <a:spcPts val="0"/>
              </a:spcAft>
              <a:buSzPts val="1800"/>
              <a:buNone/>
              <a:defRPr sz="1350"/>
            </a:lvl8pPr>
            <a:lvl9pPr lvl="8" algn="r" rtl="0">
              <a:spcBef>
                <a:spcPts val="0"/>
              </a:spcBef>
              <a:spcAft>
                <a:spcPts val="0"/>
              </a:spcAft>
              <a:buSzPts val="1800"/>
              <a:buNone/>
              <a:defRPr sz="1350"/>
            </a:lvl9pPr>
          </a:lstStyle>
          <a:p>
            <a:endParaRPr/>
          </a:p>
        </p:txBody>
      </p:sp>
      <p:sp>
        <p:nvSpPr>
          <p:cNvPr id="44" name="Google Shape;44;p13"/>
          <p:cNvSpPr txBox="1">
            <a:spLocks noGrp="1"/>
          </p:cNvSpPr>
          <p:nvPr>
            <p:ph type="ctrTitle" idx="2"/>
          </p:nvPr>
        </p:nvSpPr>
        <p:spPr>
          <a:xfrm>
            <a:off x="390296" y="201653"/>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050"/>
            </a:lvl1pPr>
            <a:lvl2pPr lvl="1" algn="r" rtl="0">
              <a:spcBef>
                <a:spcPts val="0"/>
              </a:spcBef>
              <a:spcAft>
                <a:spcPts val="0"/>
              </a:spcAft>
              <a:buSzPts val="1400"/>
              <a:buNone/>
              <a:defRPr sz="1050"/>
            </a:lvl2pPr>
            <a:lvl3pPr lvl="2" algn="r" rtl="0">
              <a:spcBef>
                <a:spcPts val="0"/>
              </a:spcBef>
              <a:spcAft>
                <a:spcPts val="0"/>
              </a:spcAft>
              <a:buSzPts val="1400"/>
              <a:buNone/>
              <a:defRPr sz="1050"/>
            </a:lvl3pPr>
            <a:lvl4pPr lvl="3" algn="r" rtl="0">
              <a:spcBef>
                <a:spcPts val="0"/>
              </a:spcBef>
              <a:spcAft>
                <a:spcPts val="0"/>
              </a:spcAft>
              <a:buSzPts val="1400"/>
              <a:buNone/>
              <a:defRPr sz="1050"/>
            </a:lvl4pPr>
            <a:lvl5pPr lvl="4" algn="r" rtl="0">
              <a:spcBef>
                <a:spcPts val="0"/>
              </a:spcBef>
              <a:spcAft>
                <a:spcPts val="0"/>
              </a:spcAft>
              <a:buSzPts val="1400"/>
              <a:buNone/>
              <a:defRPr sz="1050"/>
            </a:lvl5pPr>
            <a:lvl6pPr lvl="5" algn="r" rtl="0">
              <a:spcBef>
                <a:spcPts val="0"/>
              </a:spcBef>
              <a:spcAft>
                <a:spcPts val="0"/>
              </a:spcAft>
              <a:buSzPts val="1400"/>
              <a:buNone/>
              <a:defRPr sz="1050"/>
            </a:lvl6pPr>
            <a:lvl7pPr lvl="6" algn="r" rtl="0">
              <a:spcBef>
                <a:spcPts val="0"/>
              </a:spcBef>
              <a:spcAft>
                <a:spcPts val="0"/>
              </a:spcAft>
              <a:buSzPts val="1400"/>
              <a:buNone/>
              <a:defRPr sz="1050"/>
            </a:lvl7pPr>
            <a:lvl8pPr lvl="7" algn="r" rtl="0">
              <a:spcBef>
                <a:spcPts val="0"/>
              </a:spcBef>
              <a:spcAft>
                <a:spcPts val="0"/>
              </a:spcAft>
              <a:buSzPts val="1400"/>
              <a:buNone/>
              <a:defRPr sz="1050"/>
            </a:lvl8pPr>
            <a:lvl9pPr lvl="8" algn="r" rtl="0">
              <a:spcBef>
                <a:spcPts val="0"/>
              </a:spcBef>
              <a:spcAft>
                <a:spcPts val="0"/>
              </a:spcAft>
              <a:buSzPts val="1400"/>
              <a:buNone/>
              <a:defRPr sz="1050"/>
            </a:lvl9pPr>
          </a:lstStyle>
          <a:p>
            <a:endParaRPr/>
          </a:p>
        </p:txBody>
      </p:sp>
      <p:sp>
        <p:nvSpPr>
          <p:cNvPr id="45" name="Google Shape;45;p13"/>
          <p:cNvSpPr txBox="1">
            <a:spLocks noGrp="1"/>
          </p:cNvSpPr>
          <p:nvPr>
            <p:ph type="subTitle" idx="1"/>
          </p:nvPr>
        </p:nvSpPr>
        <p:spPr>
          <a:xfrm>
            <a:off x="690446" y="580278"/>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a:lvl1pPr>
            <a:lvl2pPr lvl="1" algn="r" rtl="0">
              <a:lnSpc>
                <a:spcPct val="100000"/>
              </a:lnSpc>
              <a:spcBef>
                <a:spcPts val="0"/>
              </a:spcBef>
              <a:spcAft>
                <a:spcPts val="0"/>
              </a:spcAft>
              <a:buSzPts val="900"/>
              <a:buNone/>
              <a:defRPr sz="675"/>
            </a:lvl2pPr>
            <a:lvl3pPr lvl="2" algn="r" rtl="0">
              <a:lnSpc>
                <a:spcPct val="100000"/>
              </a:lnSpc>
              <a:spcBef>
                <a:spcPts val="0"/>
              </a:spcBef>
              <a:spcAft>
                <a:spcPts val="0"/>
              </a:spcAft>
              <a:buSzPts val="900"/>
              <a:buNone/>
              <a:defRPr sz="675"/>
            </a:lvl3pPr>
            <a:lvl4pPr lvl="3" algn="r" rtl="0">
              <a:lnSpc>
                <a:spcPct val="100000"/>
              </a:lnSpc>
              <a:spcBef>
                <a:spcPts val="0"/>
              </a:spcBef>
              <a:spcAft>
                <a:spcPts val="0"/>
              </a:spcAft>
              <a:buSzPts val="900"/>
              <a:buNone/>
              <a:defRPr sz="675"/>
            </a:lvl4pPr>
            <a:lvl5pPr lvl="4" algn="r" rtl="0">
              <a:lnSpc>
                <a:spcPct val="100000"/>
              </a:lnSpc>
              <a:spcBef>
                <a:spcPts val="0"/>
              </a:spcBef>
              <a:spcAft>
                <a:spcPts val="0"/>
              </a:spcAft>
              <a:buSzPts val="900"/>
              <a:buNone/>
              <a:defRPr sz="675"/>
            </a:lvl5pPr>
            <a:lvl6pPr lvl="5" algn="r" rtl="0">
              <a:lnSpc>
                <a:spcPct val="100000"/>
              </a:lnSpc>
              <a:spcBef>
                <a:spcPts val="0"/>
              </a:spcBef>
              <a:spcAft>
                <a:spcPts val="0"/>
              </a:spcAft>
              <a:buSzPts val="900"/>
              <a:buNone/>
              <a:defRPr sz="675"/>
            </a:lvl6pPr>
            <a:lvl7pPr lvl="6" algn="r" rtl="0">
              <a:lnSpc>
                <a:spcPct val="100000"/>
              </a:lnSpc>
              <a:spcBef>
                <a:spcPts val="0"/>
              </a:spcBef>
              <a:spcAft>
                <a:spcPts val="0"/>
              </a:spcAft>
              <a:buSzPts val="900"/>
              <a:buNone/>
              <a:defRPr sz="675"/>
            </a:lvl7pPr>
            <a:lvl8pPr lvl="7" algn="r" rtl="0">
              <a:lnSpc>
                <a:spcPct val="100000"/>
              </a:lnSpc>
              <a:spcBef>
                <a:spcPts val="0"/>
              </a:spcBef>
              <a:spcAft>
                <a:spcPts val="0"/>
              </a:spcAft>
              <a:buSzPts val="900"/>
              <a:buNone/>
              <a:defRPr sz="675"/>
            </a:lvl8pPr>
            <a:lvl9pPr lvl="8" algn="r" rtl="0">
              <a:lnSpc>
                <a:spcPct val="100000"/>
              </a:lnSpc>
              <a:spcBef>
                <a:spcPts val="0"/>
              </a:spcBef>
              <a:spcAft>
                <a:spcPts val="0"/>
              </a:spcAft>
              <a:buSzPts val="900"/>
              <a:buNone/>
              <a:defRPr sz="675"/>
            </a:lvl9pPr>
          </a:lstStyle>
          <a:p>
            <a:endParaRPr/>
          </a:p>
        </p:txBody>
      </p:sp>
      <p:sp>
        <p:nvSpPr>
          <p:cNvPr id="46" name="Google Shape;46;p13"/>
          <p:cNvSpPr txBox="1">
            <a:spLocks noGrp="1"/>
          </p:cNvSpPr>
          <p:nvPr>
            <p:ph type="title" idx="3" hasCustomPrompt="1"/>
          </p:nvPr>
        </p:nvSpPr>
        <p:spPr>
          <a:xfrm>
            <a:off x="2118448" y="54444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700"/>
            </a:lvl1pPr>
            <a:lvl2pPr lvl="1"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7" name="Google Shape;47;p13"/>
          <p:cNvSpPr txBox="1">
            <a:spLocks noGrp="1"/>
          </p:cNvSpPr>
          <p:nvPr>
            <p:ph type="title" idx="4" hasCustomPrompt="1"/>
          </p:nvPr>
        </p:nvSpPr>
        <p:spPr>
          <a:xfrm>
            <a:off x="2105406" y="151580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700"/>
            </a:lvl1pPr>
            <a:lvl2pPr lvl="1"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3"/>
          <p:cNvSpPr txBox="1">
            <a:spLocks noGrp="1"/>
          </p:cNvSpPr>
          <p:nvPr>
            <p:ph type="title" idx="5" hasCustomPrompt="1"/>
          </p:nvPr>
        </p:nvSpPr>
        <p:spPr>
          <a:xfrm>
            <a:off x="2105406" y="2487168"/>
            <a:ext cx="1107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700"/>
            </a:lvl1pPr>
            <a:lvl2pPr lvl="1"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3"/>
          <p:cNvSpPr txBox="1">
            <a:spLocks noGrp="1"/>
          </p:cNvSpPr>
          <p:nvPr>
            <p:ph type="title" idx="6" hasCustomPrompt="1"/>
          </p:nvPr>
        </p:nvSpPr>
        <p:spPr>
          <a:xfrm>
            <a:off x="5922008" y="2092638"/>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2700"/>
            </a:lvl1pPr>
            <a:lvl2pPr lvl="1"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13"/>
          <p:cNvSpPr txBox="1">
            <a:spLocks noGrp="1"/>
          </p:cNvSpPr>
          <p:nvPr>
            <p:ph type="title" idx="7" hasCustomPrompt="1"/>
          </p:nvPr>
        </p:nvSpPr>
        <p:spPr>
          <a:xfrm>
            <a:off x="5922008" y="3112336"/>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2700"/>
            </a:lvl1pPr>
            <a:lvl2pPr lvl="1"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1" name="Google Shape;51;p13"/>
          <p:cNvSpPr txBox="1">
            <a:spLocks noGrp="1"/>
          </p:cNvSpPr>
          <p:nvPr>
            <p:ph type="title" idx="8" hasCustomPrompt="1"/>
          </p:nvPr>
        </p:nvSpPr>
        <p:spPr>
          <a:xfrm>
            <a:off x="5922008" y="4132033"/>
            <a:ext cx="1072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2700"/>
            </a:lvl1pPr>
            <a:lvl2pPr lvl="1"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3"/>
          <p:cNvSpPr txBox="1">
            <a:spLocks noGrp="1"/>
          </p:cNvSpPr>
          <p:nvPr>
            <p:ph type="ctrTitle" idx="9"/>
          </p:nvPr>
        </p:nvSpPr>
        <p:spPr>
          <a:xfrm>
            <a:off x="390296" y="1167854"/>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050"/>
            </a:lvl1pPr>
            <a:lvl2pPr lvl="1" algn="r" rtl="0">
              <a:spcBef>
                <a:spcPts val="0"/>
              </a:spcBef>
              <a:spcAft>
                <a:spcPts val="0"/>
              </a:spcAft>
              <a:buSzPts val="1400"/>
              <a:buNone/>
              <a:defRPr sz="1050"/>
            </a:lvl2pPr>
            <a:lvl3pPr lvl="2" algn="r" rtl="0">
              <a:spcBef>
                <a:spcPts val="0"/>
              </a:spcBef>
              <a:spcAft>
                <a:spcPts val="0"/>
              </a:spcAft>
              <a:buSzPts val="1400"/>
              <a:buNone/>
              <a:defRPr sz="1050"/>
            </a:lvl3pPr>
            <a:lvl4pPr lvl="3" algn="r" rtl="0">
              <a:spcBef>
                <a:spcPts val="0"/>
              </a:spcBef>
              <a:spcAft>
                <a:spcPts val="0"/>
              </a:spcAft>
              <a:buSzPts val="1400"/>
              <a:buNone/>
              <a:defRPr sz="1050"/>
            </a:lvl4pPr>
            <a:lvl5pPr lvl="4" algn="r" rtl="0">
              <a:spcBef>
                <a:spcPts val="0"/>
              </a:spcBef>
              <a:spcAft>
                <a:spcPts val="0"/>
              </a:spcAft>
              <a:buSzPts val="1400"/>
              <a:buNone/>
              <a:defRPr sz="1050"/>
            </a:lvl5pPr>
            <a:lvl6pPr lvl="5" algn="r" rtl="0">
              <a:spcBef>
                <a:spcPts val="0"/>
              </a:spcBef>
              <a:spcAft>
                <a:spcPts val="0"/>
              </a:spcAft>
              <a:buSzPts val="1400"/>
              <a:buNone/>
              <a:defRPr sz="1050"/>
            </a:lvl6pPr>
            <a:lvl7pPr lvl="6" algn="r" rtl="0">
              <a:spcBef>
                <a:spcPts val="0"/>
              </a:spcBef>
              <a:spcAft>
                <a:spcPts val="0"/>
              </a:spcAft>
              <a:buSzPts val="1400"/>
              <a:buNone/>
              <a:defRPr sz="1050"/>
            </a:lvl7pPr>
            <a:lvl8pPr lvl="7" algn="r" rtl="0">
              <a:spcBef>
                <a:spcPts val="0"/>
              </a:spcBef>
              <a:spcAft>
                <a:spcPts val="0"/>
              </a:spcAft>
              <a:buSzPts val="1400"/>
              <a:buNone/>
              <a:defRPr sz="1050"/>
            </a:lvl8pPr>
            <a:lvl9pPr lvl="8" algn="r" rtl="0">
              <a:spcBef>
                <a:spcPts val="0"/>
              </a:spcBef>
              <a:spcAft>
                <a:spcPts val="0"/>
              </a:spcAft>
              <a:buSzPts val="1400"/>
              <a:buNone/>
              <a:defRPr sz="1050"/>
            </a:lvl9pPr>
          </a:lstStyle>
          <a:p>
            <a:endParaRPr/>
          </a:p>
        </p:txBody>
      </p:sp>
      <p:sp>
        <p:nvSpPr>
          <p:cNvPr id="53" name="Google Shape;53;p13"/>
          <p:cNvSpPr txBox="1">
            <a:spLocks noGrp="1"/>
          </p:cNvSpPr>
          <p:nvPr>
            <p:ph type="subTitle" idx="13"/>
          </p:nvPr>
        </p:nvSpPr>
        <p:spPr>
          <a:xfrm>
            <a:off x="690446" y="1546477"/>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a:lvl1pPr>
            <a:lvl2pPr lvl="1" algn="r" rtl="0">
              <a:lnSpc>
                <a:spcPct val="100000"/>
              </a:lnSpc>
              <a:spcBef>
                <a:spcPts val="0"/>
              </a:spcBef>
              <a:spcAft>
                <a:spcPts val="0"/>
              </a:spcAft>
              <a:buSzPts val="900"/>
              <a:buNone/>
              <a:defRPr sz="675"/>
            </a:lvl2pPr>
            <a:lvl3pPr lvl="2" algn="r" rtl="0">
              <a:lnSpc>
                <a:spcPct val="100000"/>
              </a:lnSpc>
              <a:spcBef>
                <a:spcPts val="0"/>
              </a:spcBef>
              <a:spcAft>
                <a:spcPts val="0"/>
              </a:spcAft>
              <a:buSzPts val="900"/>
              <a:buNone/>
              <a:defRPr sz="675"/>
            </a:lvl3pPr>
            <a:lvl4pPr lvl="3" algn="r" rtl="0">
              <a:lnSpc>
                <a:spcPct val="100000"/>
              </a:lnSpc>
              <a:spcBef>
                <a:spcPts val="0"/>
              </a:spcBef>
              <a:spcAft>
                <a:spcPts val="0"/>
              </a:spcAft>
              <a:buSzPts val="900"/>
              <a:buNone/>
              <a:defRPr sz="675"/>
            </a:lvl4pPr>
            <a:lvl5pPr lvl="4" algn="r" rtl="0">
              <a:lnSpc>
                <a:spcPct val="100000"/>
              </a:lnSpc>
              <a:spcBef>
                <a:spcPts val="0"/>
              </a:spcBef>
              <a:spcAft>
                <a:spcPts val="0"/>
              </a:spcAft>
              <a:buSzPts val="900"/>
              <a:buNone/>
              <a:defRPr sz="675"/>
            </a:lvl5pPr>
            <a:lvl6pPr lvl="5" algn="r" rtl="0">
              <a:lnSpc>
                <a:spcPct val="100000"/>
              </a:lnSpc>
              <a:spcBef>
                <a:spcPts val="0"/>
              </a:spcBef>
              <a:spcAft>
                <a:spcPts val="0"/>
              </a:spcAft>
              <a:buSzPts val="900"/>
              <a:buNone/>
              <a:defRPr sz="675"/>
            </a:lvl6pPr>
            <a:lvl7pPr lvl="6" algn="r" rtl="0">
              <a:lnSpc>
                <a:spcPct val="100000"/>
              </a:lnSpc>
              <a:spcBef>
                <a:spcPts val="0"/>
              </a:spcBef>
              <a:spcAft>
                <a:spcPts val="0"/>
              </a:spcAft>
              <a:buSzPts val="900"/>
              <a:buNone/>
              <a:defRPr sz="675"/>
            </a:lvl7pPr>
            <a:lvl8pPr lvl="7" algn="r" rtl="0">
              <a:lnSpc>
                <a:spcPct val="100000"/>
              </a:lnSpc>
              <a:spcBef>
                <a:spcPts val="0"/>
              </a:spcBef>
              <a:spcAft>
                <a:spcPts val="0"/>
              </a:spcAft>
              <a:buSzPts val="900"/>
              <a:buNone/>
              <a:defRPr sz="675"/>
            </a:lvl8pPr>
            <a:lvl9pPr lvl="8" algn="r" rtl="0">
              <a:lnSpc>
                <a:spcPct val="100000"/>
              </a:lnSpc>
              <a:spcBef>
                <a:spcPts val="0"/>
              </a:spcBef>
              <a:spcAft>
                <a:spcPts val="0"/>
              </a:spcAft>
              <a:buSzPts val="900"/>
              <a:buNone/>
              <a:defRPr sz="675"/>
            </a:lvl9pPr>
          </a:lstStyle>
          <a:p>
            <a:endParaRPr/>
          </a:p>
        </p:txBody>
      </p:sp>
      <p:sp>
        <p:nvSpPr>
          <p:cNvPr id="54" name="Google Shape;54;p13"/>
          <p:cNvSpPr txBox="1">
            <a:spLocks noGrp="1"/>
          </p:cNvSpPr>
          <p:nvPr>
            <p:ph type="ctrTitle" idx="14"/>
          </p:nvPr>
        </p:nvSpPr>
        <p:spPr>
          <a:xfrm>
            <a:off x="390296" y="2141336"/>
            <a:ext cx="197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050"/>
            </a:lvl1pPr>
            <a:lvl2pPr lvl="1" algn="r" rtl="0">
              <a:spcBef>
                <a:spcPts val="0"/>
              </a:spcBef>
              <a:spcAft>
                <a:spcPts val="0"/>
              </a:spcAft>
              <a:buSzPts val="1400"/>
              <a:buNone/>
              <a:defRPr sz="1050"/>
            </a:lvl2pPr>
            <a:lvl3pPr lvl="2" algn="r" rtl="0">
              <a:spcBef>
                <a:spcPts val="0"/>
              </a:spcBef>
              <a:spcAft>
                <a:spcPts val="0"/>
              </a:spcAft>
              <a:buSzPts val="1400"/>
              <a:buNone/>
              <a:defRPr sz="1050"/>
            </a:lvl3pPr>
            <a:lvl4pPr lvl="3" algn="r" rtl="0">
              <a:spcBef>
                <a:spcPts val="0"/>
              </a:spcBef>
              <a:spcAft>
                <a:spcPts val="0"/>
              </a:spcAft>
              <a:buSzPts val="1400"/>
              <a:buNone/>
              <a:defRPr sz="1050"/>
            </a:lvl4pPr>
            <a:lvl5pPr lvl="4" algn="r" rtl="0">
              <a:spcBef>
                <a:spcPts val="0"/>
              </a:spcBef>
              <a:spcAft>
                <a:spcPts val="0"/>
              </a:spcAft>
              <a:buSzPts val="1400"/>
              <a:buNone/>
              <a:defRPr sz="1050"/>
            </a:lvl5pPr>
            <a:lvl6pPr lvl="5" algn="r" rtl="0">
              <a:spcBef>
                <a:spcPts val="0"/>
              </a:spcBef>
              <a:spcAft>
                <a:spcPts val="0"/>
              </a:spcAft>
              <a:buSzPts val="1400"/>
              <a:buNone/>
              <a:defRPr sz="1050"/>
            </a:lvl6pPr>
            <a:lvl7pPr lvl="6" algn="r" rtl="0">
              <a:spcBef>
                <a:spcPts val="0"/>
              </a:spcBef>
              <a:spcAft>
                <a:spcPts val="0"/>
              </a:spcAft>
              <a:buSzPts val="1400"/>
              <a:buNone/>
              <a:defRPr sz="1050"/>
            </a:lvl7pPr>
            <a:lvl8pPr lvl="7" algn="r" rtl="0">
              <a:spcBef>
                <a:spcPts val="0"/>
              </a:spcBef>
              <a:spcAft>
                <a:spcPts val="0"/>
              </a:spcAft>
              <a:buSzPts val="1400"/>
              <a:buNone/>
              <a:defRPr sz="1050"/>
            </a:lvl8pPr>
            <a:lvl9pPr lvl="8" algn="r" rtl="0">
              <a:spcBef>
                <a:spcPts val="0"/>
              </a:spcBef>
              <a:spcAft>
                <a:spcPts val="0"/>
              </a:spcAft>
              <a:buSzPts val="1400"/>
              <a:buNone/>
              <a:defRPr sz="1050"/>
            </a:lvl9pPr>
          </a:lstStyle>
          <a:p>
            <a:endParaRPr/>
          </a:p>
        </p:txBody>
      </p:sp>
      <p:sp>
        <p:nvSpPr>
          <p:cNvPr id="55" name="Google Shape;55;p13"/>
          <p:cNvSpPr txBox="1">
            <a:spLocks noGrp="1"/>
          </p:cNvSpPr>
          <p:nvPr>
            <p:ph type="subTitle" idx="15"/>
          </p:nvPr>
        </p:nvSpPr>
        <p:spPr>
          <a:xfrm>
            <a:off x="690446" y="2519956"/>
            <a:ext cx="16743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900"/>
              <a:buNone/>
              <a:defRPr/>
            </a:lvl1pPr>
            <a:lvl2pPr lvl="1" algn="r" rtl="0">
              <a:lnSpc>
                <a:spcPct val="100000"/>
              </a:lnSpc>
              <a:spcBef>
                <a:spcPts val="0"/>
              </a:spcBef>
              <a:spcAft>
                <a:spcPts val="0"/>
              </a:spcAft>
              <a:buSzPts val="900"/>
              <a:buNone/>
              <a:defRPr sz="675"/>
            </a:lvl2pPr>
            <a:lvl3pPr lvl="2" algn="r" rtl="0">
              <a:lnSpc>
                <a:spcPct val="100000"/>
              </a:lnSpc>
              <a:spcBef>
                <a:spcPts val="0"/>
              </a:spcBef>
              <a:spcAft>
                <a:spcPts val="0"/>
              </a:spcAft>
              <a:buSzPts val="900"/>
              <a:buNone/>
              <a:defRPr sz="675"/>
            </a:lvl3pPr>
            <a:lvl4pPr lvl="3" algn="r" rtl="0">
              <a:lnSpc>
                <a:spcPct val="100000"/>
              </a:lnSpc>
              <a:spcBef>
                <a:spcPts val="0"/>
              </a:spcBef>
              <a:spcAft>
                <a:spcPts val="0"/>
              </a:spcAft>
              <a:buSzPts val="900"/>
              <a:buNone/>
              <a:defRPr sz="675"/>
            </a:lvl4pPr>
            <a:lvl5pPr lvl="4" algn="r" rtl="0">
              <a:lnSpc>
                <a:spcPct val="100000"/>
              </a:lnSpc>
              <a:spcBef>
                <a:spcPts val="0"/>
              </a:spcBef>
              <a:spcAft>
                <a:spcPts val="0"/>
              </a:spcAft>
              <a:buSzPts val="900"/>
              <a:buNone/>
              <a:defRPr sz="675"/>
            </a:lvl5pPr>
            <a:lvl6pPr lvl="5" algn="r" rtl="0">
              <a:lnSpc>
                <a:spcPct val="100000"/>
              </a:lnSpc>
              <a:spcBef>
                <a:spcPts val="0"/>
              </a:spcBef>
              <a:spcAft>
                <a:spcPts val="0"/>
              </a:spcAft>
              <a:buSzPts val="900"/>
              <a:buNone/>
              <a:defRPr sz="675"/>
            </a:lvl6pPr>
            <a:lvl7pPr lvl="6" algn="r" rtl="0">
              <a:lnSpc>
                <a:spcPct val="100000"/>
              </a:lnSpc>
              <a:spcBef>
                <a:spcPts val="0"/>
              </a:spcBef>
              <a:spcAft>
                <a:spcPts val="0"/>
              </a:spcAft>
              <a:buSzPts val="900"/>
              <a:buNone/>
              <a:defRPr sz="675"/>
            </a:lvl7pPr>
            <a:lvl8pPr lvl="7" algn="r" rtl="0">
              <a:lnSpc>
                <a:spcPct val="100000"/>
              </a:lnSpc>
              <a:spcBef>
                <a:spcPts val="0"/>
              </a:spcBef>
              <a:spcAft>
                <a:spcPts val="0"/>
              </a:spcAft>
              <a:buSzPts val="900"/>
              <a:buNone/>
              <a:defRPr sz="675"/>
            </a:lvl8pPr>
            <a:lvl9pPr lvl="8" algn="r" rtl="0">
              <a:lnSpc>
                <a:spcPct val="100000"/>
              </a:lnSpc>
              <a:spcBef>
                <a:spcPts val="0"/>
              </a:spcBef>
              <a:spcAft>
                <a:spcPts val="0"/>
              </a:spcAft>
              <a:buSzPts val="900"/>
              <a:buNone/>
              <a:defRPr sz="675"/>
            </a:lvl9pPr>
          </a:lstStyle>
          <a:p>
            <a:endParaRPr/>
          </a:p>
        </p:txBody>
      </p:sp>
      <p:sp>
        <p:nvSpPr>
          <p:cNvPr id="56" name="Google Shape;56;p13"/>
          <p:cNvSpPr txBox="1">
            <a:spLocks noGrp="1"/>
          </p:cNvSpPr>
          <p:nvPr>
            <p:ph type="ctrTitle" idx="16"/>
          </p:nvPr>
        </p:nvSpPr>
        <p:spPr>
          <a:xfrm>
            <a:off x="6811558" y="1775180"/>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050"/>
            </a:lvl1pPr>
            <a:lvl2pPr lvl="1" rtl="0">
              <a:spcBef>
                <a:spcPts val="0"/>
              </a:spcBef>
              <a:spcAft>
                <a:spcPts val="0"/>
              </a:spcAft>
              <a:buSzPts val="1400"/>
              <a:buNone/>
              <a:defRPr sz="1050"/>
            </a:lvl2pPr>
            <a:lvl3pPr lvl="2" rtl="0">
              <a:spcBef>
                <a:spcPts val="0"/>
              </a:spcBef>
              <a:spcAft>
                <a:spcPts val="0"/>
              </a:spcAft>
              <a:buSzPts val="1400"/>
              <a:buNone/>
              <a:defRPr sz="1050"/>
            </a:lvl3pPr>
            <a:lvl4pPr lvl="3" rtl="0">
              <a:spcBef>
                <a:spcPts val="0"/>
              </a:spcBef>
              <a:spcAft>
                <a:spcPts val="0"/>
              </a:spcAft>
              <a:buSzPts val="1400"/>
              <a:buNone/>
              <a:defRPr sz="1050"/>
            </a:lvl4pPr>
            <a:lvl5pPr lvl="4" rtl="0">
              <a:spcBef>
                <a:spcPts val="0"/>
              </a:spcBef>
              <a:spcAft>
                <a:spcPts val="0"/>
              </a:spcAft>
              <a:buSzPts val="1400"/>
              <a:buNone/>
              <a:defRPr sz="1050"/>
            </a:lvl5pPr>
            <a:lvl6pPr lvl="5" rtl="0">
              <a:spcBef>
                <a:spcPts val="0"/>
              </a:spcBef>
              <a:spcAft>
                <a:spcPts val="0"/>
              </a:spcAft>
              <a:buSzPts val="1400"/>
              <a:buNone/>
              <a:defRPr sz="1050"/>
            </a:lvl6pPr>
            <a:lvl7pPr lvl="6" rtl="0">
              <a:spcBef>
                <a:spcPts val="0"/>
              </a:spcBef>
              <a:spcAft>
                <a:spcPts val="0"/>
              </a:spcAft>
              <a:buSzPts val="1400"/>
              <a:buNone/>
              <a:defRPr sz="1050"/>
            </a:lvl7pPr>
            <a:lvl8pPr lvl="7" rtl="0">
              <a:spcBef>
                <a:spcPts val="0"/>
              </a:spcBef>
              <a:spcAft>
                <a:spcPts val="0"/>
              </a:spcAft>
              <a:buSzPts val="1400"/>
              <a:buNone/>
              <a:defRPr sz="1050"/>
            </a:lvl8pPr>
            <a:lvl9pPr lvl="8" rtl="0">
              <a:spcBef>
                <a:spcPts val="0"/>
              </a:spcBef>
              <a:spcAft>
                <a:spcPts val="0"/>
              </a:spcAft>
              <a:buSzPts val="1400"/>
              <a:buNone/>
              <a:defRPr sz="1050"/>
            </a:lvl9pPr>
          </a:lstStyle>
          <a:p>
            <a:endParaRPr/>
          </a:p>
        </p:txBody>
      </p:sp>
      <p:sp>
        <p:nvSpPr>
          <p:cNvPr id="57" name="Google Shape;57;p13"/>
          <p:cNvSpPr txBox="1">
            <a:spLocks noGrp="1"/>
          </p:cNvSpPr>
          <p:nvPr>
            <p:ph type="subTitle" idx="17"/>
          </p:nvPr>
        </p:nvSpPr>
        <p:spPr>
          <a:xfrm>
            <a:off x="6811558" y="2153805"/>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675"/>
            </a:lvl2pPr>
            <a:lvl3pPr lvl="2" rtl="0">
              <a:lnSpc>
                <a:spcPct val="100000"/>
              </a:lnSpc>
              <a:spcBef>
                <a:spcPts val="0"/>
              </a:spcBef>
              <a:spcAft>
                <a:spcPts val="0"/>
              </a:spcAft>
              <a:buSzPts val="900"/>
              <a:buNone/>
              <a:defRPr sz="675"/>
            </a:lvl3pPr>
            <a:lvl4pPr lvl="3" rtl="0">
              <a:lnSpc>
                <a:spcPct val="100000"/>
              </a:lnSpc>
              <a:spcBef>
                <a:spcPts val="0"/>
              </a:spcBef>
              <a:spcAft>
                <a:spcPts val="0"/>
              </a:spcAft>
              <a:buSzPts val="900"/>
              <a:buNone/>
              <a:defRPr sz="675"/>
            </a:lvl4pPr>
            <a:lvl5pPr lvl="4" rtl="0">
              <a:lnSpc>
                <a:spcPct val="100000"/>
              </a:lnSpc>
              <a:spcBef>
                <a:spcPts val="0"/>
              </a:spcBef>
              <a:spcAft>
                <a:spcPts val="0"/>
              </a:spcAft>
              <a:buSzPts val="900"/>
              <a:buNone/>
              <a:defRPr sz="675"/>
            </a:lvl5pPr>
            <a:lvl6pPr lvl="5" rtl="0">
              <a:lnSpc>
                <a:spcPct val="100000"/>
              </a:lnSpc>
              <a:spcBef>
                <a:spcPts val="0"/>
              </a:spcBef>
              <a:spcAft>
                <a:spcPts val="0"/>
              </a:spcAft>
              <a:buSzPts val="900"/>
              <a:buNone/>
              <a:defRPr sz="675"/>
            </a:lvl6pPr>
            <a:lvl7pPr lvl="6" rtl="0">
              <a:lnSpc>
                <a:spcPct val="100000"/>
              </a:lnSpc>
              <a:spcBef>
                <a:spcPts val="0"/>
              </a:spcBef>
              <a:spcAft>
                <a:spcPts val="0"/>
              </a:spcAft>
              <a:buSzPts val="900"/>
              <a:buNone/>
              <a:defRPr sz="675"/>
            </a:lvl7pPr>
            <a:lvl8pPr lvl="7" rtl="0">
              <a:lnSpc>
                <a:spcPct val="100000"/>
              </a:lnSpc>
              <a:spcBef>
                <a:spcPts val="0"/>
              </a:spcBef>
              <a:spcAft>
                <a:spcPts val="0"/>
              </a:spcAft>
              <a:buSzPts val="900"/>
              <a:buNone/>
              <a:defRPr sz="675"/>
            </a:lvl8pPr>
            <a:lvl9pPr lvl="8" rtl="0">
              <a:lnSpc>
                <a:spcPct val="100000"/>
              </a:lnSpc>
              <a:spcBef>
                <a:spcPts val="0"/>
              </a:spcBef>
              <a:spcAft>
                <a:spcPts val="0"/>
              </a:spcAft>
              <a:buSzPts val="900"/>
              <a:buNone/>
              <a:defRPr sz="675"/>
            </a:lvl9pPr>
          </a:lstStyle>
          <a:p>
            <a:endParaRPr/>
          </a:p>
        </p:txBody>
      </p:sp>
      <p:sp>
        <p:nvSpPr>
          <p:cNvPr id="58" name="Google Shape;58;p13"/>
          <p:cNvSpPr txBox="1">
            <a:spLocks noGrp="1"/>
          </p:cNvSpPr>
          <p:nvPr>
            <p:ph type="ctrTitle" idx="18"/>
          </p:nvPr>
        </p:nvSpPr>
        <p:spPr>
          <a:xfrm>
            <a:off x="6811558" y="2799095"/>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050"/>
            </a:lvl1pPr>
            <a:lvl2pPr lvl="1" rtl="0">
              <a:spcBef>
                <a:spcPts val="0"/>
              </a:spcBef>
              <a:spcAft>
                <a:spcPts val="0"/>
              </a:spcAft>
              <a:buSzPts val="1400"/>
              <a:buNone/>
              <a:defRPr sz="1050"/>
            </a:lvl2pPr>
            <a:lvl3pPr lvl="2" rtl="0">
              <a:spcBef>
                <a:spcPts val="0"/>
              </a:spcBef>
              <a:spcAft>
                <a:spcPts val="0"/>
              </a:spcAft>
              <a:buSzPts val="1400"/>
              <a:buNone/>
              <a:defRPr sz="1050"/>
            </a:lvl3pPr>
            <a:lvl4pPr lvl="3" rtl="0">
              <a:spcBef>
                <a:spcPts val="0"/>
              </a:spcBef>
              <a:spcAft>
                <a:spcPts val="0"/>
              </a:spcAft>
              <a:buSzPts val="1400"/>
              <a:buNone/>
              <a:defRPr sz="1050"/>
            </a:lvl4pPr>
            <a:lvl5pPr lvl="4" rtl="0">
              <a:spcBef>
                <a:spcPts val="0"/>
              </a:spcBef>
              <a:spcAft>
                <a:spcPts val="0"/>
              </a:spcAft>
              <a:buSzPts val="1400"/>
              <a:buNone/>
              <a:defRPr sz="1050"/>
            </a:lvl5pPr>
            <a:lvl6pPr lvl="5" rtl="0">
              <a:spcBef>
                <a:spcPts val="0"/>
              </a:spcBef>
              <a:spcAft>
                <a:spcPts val="0"/>
              </a:spcAft>
              <a:buSzPts val="1400"/>
              <a:buNone/>
              <a:defRPr sz="1050"/>
            </a:lvl6pPr>
            <a:lvl7pPr lvl="6" rtl="0">
              <a:spcBef>
                <a:spcPts val="0"/>
              </a:spcBef>
              <a:spcAft>
                <a:spcPts val="0"/>
              </a:spcAft>
              <a:buSzPts val="1400"/>
              <a:buNone/>
              <a:defRPr sz="1050"/>
            </a:lvl7pPr>
            <a:lvl8pPr lvl="7" rtl="0">
              <a:spcBef>
                <a:spcPts val="0"/>
              </a:spcBef>
              <a:spcAft>
                <a:spcPts val="0"/>
              </a:spcAft>
              <a:buSzPts val="1400"/>
              <a:buNone/>
              <a:defRPr sz="1050"/>
            </a:lvl8pPr>
            <a:lvl9pPr lvl="8" rtl="0">
              <a:spcBef>
                <a:spcPts val="0"/>
              </a:spcBef>
              <a:spcAft>
                <a:spcPts val="0"/>
              </a:spcAft>
              <a:buSzPts val="1400"/>
              <a:buNone/>
              <a:defRPr sz="1050"/>
            </a:lvl9pPr>
          </a:lstStyle>
          <a:p>
            <a:endParaRPr/>
          </a:p>
        </p:txBody>
      </p:sp>
      <p:sp>
        <p:nvSpPr>
          <p:cNvPr id="59" name="Google Shape;59;p13"/>
          <p:cNvSpPr txBox="1">
            <a:spLocks noGrp="1"/>
          </p:cNvSpPr>
          <p:nvPr>
            <p:ph type="subTitle" idx="19"/>
          </p:nvPr>
        </p:nvSpPr>
        <p:spPr>
          <a:xfrm>
            <a:off x="6811558" y="3177717"/>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675"/>
            </a:lvl2pPr>
            <a:lvl3pPr lvl="2" rtl="0">
              <a:lnSpc>
                <a:spcPct val="100000"/>
              </a:lnSpc>
              <a:spcBef>
                <a:spcPts val="0"/>
              </a:spcBef>
              <a:spcAft>
                <a:spcPts val="0"/>
              </a:spcAft>
              <a:buSzPts val="900"/>
              <a:buNone/>
              <a:defRPr sz="675"/>
            </a:lvl3pPr>
            <a:lvl4pPr lvl="3" rtl="0">
              <a:lnSpc>
                <a:spcPct val="100000"/>
              </a:lnSpc>
              <a:spcBef>
                <a:spcPts val="0"/>
              </a:spcBef>
              <a:spcAft>
                <a:spcPts val="0"/>
              </a:spcAft>
              <a:buSzPts val="900"/>
              <a:buNone/>
              <a:defRPr sz="675"/>
            </a:lvl4pPr>
            <a:lvl5pPr lvl="4" rtl="0">
              <a:lnSpc>
                <a:spcPct val="100000"/>
              </a:lnSpc>
              <a:spcBef>
                <a:spcPts val="0"/>
              </a:spcBef>
              <a:spcAft>
                <a:spcPts val="0"/>
              </a:spcAft>
              <a:buSzPts val="900"/>
              <a:buNone/>
              <a:defRPr sz="675"/>
            </a:lvl5pPr>
            <a:lvl6pPr lvl="5" rtl="0">
              <a:lnSpc>
                <a:spcPct val="100000"/>
              </a:lnSpc>
              <a:spcBef>
                <a:spcPts val="0"/>
              </a:spcBef>
              <a:spcAft>
                <a:spcPts val="0"/>
              </a:spcAft>
              <a:buSzPts val="900"/>
              <a:buNone/>
              <a:defRPr sz="675"/>
            </a:lvl6pPr>
            <a:lvl7pPr lvl="6" rtl="0">
              <a:lnSpc>
                <a:spcPct val="100000"/>
              </a:lnSpc>
              <a:spcBef>
                <a:spcPts val="0"/>
              </a:spcBef>
              <a:spcAft>
                <a:spcPts val="0"/>
              </a:spcAft>
              <a:buSzPts val="900"/>
              <a:buNone/>
              <a:defRPr sz="675"/>
            </a:lvl7pPr>
            <a:lvl8pPr lvl="7" rtl="0">
              <a:lnSpc>
                <a:spcPct val="100000"/>
              </a:lnSpc>
              <a:spcBef>
                <a:spcPts val="0"/>
              </a:spcBef>
              <a:spcAft>
                <a:spcPts val="0"/>
              </a:spcAft>
              <a:buSzPts val="900"/>
              <a:buNone/>
              <a:defRPr sz="675"/>
            </a:lvl8pPr>
            <a:lvl9pPr lvl="8" rtl="0">
              <a:lnSpc>
                <a:spcPct val="100000"/>
              </a:lnSpc>
              <a:spcBef>
                <a:spcPts val="0"/>
              </a:spcBef>
              <a:spcAft>
                <a:spcPts val="0"/>
              </a:spcAft>
              <a:buSzPts val="900"/>
              <a:buNone/>
              <a:defRPr sz="675"/>
            </a:lvl9pPr>
          </a:lstStyle>
          <a:p>
            <a:endParaRPr/>
          </a:p>
        </p:txBody>
      </p:sp>
      <p:sp>
        <p:nvSpPr>
          <p:cNvPr id="60" name="Google Shape;60;p13"/>
          <p:cNvSpPr txBox="1">
            <a:spLocks noGrp="1"/>
          </p:cNvSpPr>
          <p:nvPr>
            <p:ph type="ctrTitle" idx="20"/>
          </p:nvPr>
        </p:nvSpPr>
        <p:spPr>
          <a:xfrm>
            <a:off x="6811558" y="3811353"/>
            <a:ext cx="1974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050"/>
            </a:lvl1pPr>
            <a:lvl2pPr lvl="1" rtl="0">
              <a:spcBef>
                <a:spcPts val="0"/>
              </a:spcBef>
              <a:spcAft>
                <a:spcPts val="0"/>
              </a:spcAft>
              <a:buSzPts val="1400"/>
              <a:buNone/>
              <a:defRPr sz="1050"/>
            </a:lvl2pPr>
            <a:lvl3pPr lvl="2" rtl="0">
              <a:spcBef>
                <a:spcPts val="0"/>
              </a:spcBef>
              <a:spcAft>
                <a:spcPts val="0"/>
              </a:spcAft>
              <a:buSzPts val="1400"/>
              <a:buNone/>
              <a:defRPr sz="1050"/>
            </a:lvl3pPr>
            <a:lvl4pPr lvl="3" rtl="0">
              <a:spcBef>
                <a:spcPts val="0"/>
              </a:spcBef>
              <a:spcAft>
                <a:spcPts val="0"/>
              </a:spcAft>
              <a:buSzPts val="1400"/>
              <a:buNone/>
              <a:defRPr sz="1050"/>
            </a:lvl4pPr>
            <a:lvl5pPr lvl="4" rtl="0">
              <a:spcBef>
                <a:spcPts val="0"/>
              </a:spcBef>
              <a:spcAft>
                <a:spcPts val="0"/>
              </a:spcAft>
              <a:buSzPts val="1400"/>
              <a:buNone/>
              <a:defRPr sz="1050"/>
            </a:lvl5pPr>
            <a:lvl6pPr lvl="5" rtl="0">
              <a:spcBef>
                <a:spcPts val="0"/>
              </a:spcBef>
              <a:spcAft>
                <a:spcPts val="0"/>
              </a:spcAft>
              <a:buSzPts val="1400"/>
              <a:buNone/>
              <a:defRPr sz="1050"/>
            </a:lvl6pPr>
            <a:lvl7pPr lvl="6" rtl="0">
              <a:spcBef>
                <a:spcPts val="0"/>
              </a:spcBef>
              <a:spcAft>
                <a:spcPts val="0"/>
              </a:spcAft>
              <a:buSzPts val="1400"/>
              <a:buNone/>
              <a:defRPr sz="1050"/>
            </a:lvl7pPr>
            <a:lvl8pPr lvl="7" rtl="0">
              <a:spcBef>
                <a:spcPts val="0"/>
              </a:spcBef>
              <a:spcAft>
                <a:spcPts val="0"/>
              </a:spcAft>
              <a:buSzPts val="1400"/>
              <a:buNone/>
              <a:defRPr sz="1050"/>
            </a:lvl8pPr>
            <a:lvl9pPr lvl="8" rtl="0">
              <a:spcBef>
                <a:spcPts val="0"/>
              </a:spcBef>
              <a:spcAft>
                <a:spcPts val="0"/>
              </a:spcAft>
              <a:buSzPts val="1400"/>
              <a:buNone/>
              <a:defRPr sz="1050"/>
            </a:lvl9pPr>
          </a:lstStyle>
          <a:p>
            <a:endParaRPr/>
          </a:p>
        </p:txBody>
      </p:sp>
      <p:sp>
        <p:nvSpPr>
          <p:cNvPr id="61" name="Google Shape;61;p13"/>
          <p:cNvSpPr txBox="1">
            <a:spLocks noGrp="1"/>
          </p:cNvSpPr>
          <p:nvPr>
            <p:ph type="subTitle" idx="21"/>
          </p:nvPr>
        </p:nvSpPr>
        <p:spPr>
          <a:xfrm>
            <a:off x="6811558" y="4189973"/>
            <a:ext cx="1674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675"/>
            </a:lvl2pPr>
            <a:lvl3pPr lvl="2" rtl="0">
              <a:lnSpc>
                <a:spcPct val="100000"/>
              </a:lnSpc>
              <a:spcBef>
                <a:spcPts val="0"/>
              </a:spcBef>
              <a:spcAft>
                <a:spcPts val="0"/>
              </a:spcAft>
              <a:buSzPts val="900"/>
              <a:buNone/>
              <a:defRPr sz="675"/>
            </a:lvl3pPr>
            <a:lvl4pPr lvl="3" rtl="0">
              <a:lnSpc>
                <a:spcPct val="100000"/>
              </a:lnSpc>
              <a:spcBef>
                <a:spcPts val="0"/>
              </a:spcBef>
              <a:spcAft>
                <a:spcPts val="0"/>
              </a:spcAft>
              <a:buSzPts val="900"/>
              <a:buNone/>
              <a:defRPr sz="675"/>
            </a:lvl4pPr>
            <a:lvl5pPr lvl="4" rtl="0">
              <a:lnSpc>
                <a:spcPct val="100000"/>
              </a:lnSpc>
              <a:spcBef>
                <a:spcPts val="0"/>
              </a:spcBef>
              <a:spcAft>
                <a:spcPts val="0"/>
              </a:spcAft>
              <a:buSzPts val="900"/>
              <a:buNone/>
              <a:defRPr sz="675"/>
            </a:lvl5pPr>
            <a:lvl6pPr lvl="5" rtl="0">
              <a:lnSpc>
                <a:spcPct val="100000"/>
              </a:lnSpc>
              <a:spcBef>
                <a:spcPts val="0"/>
              </a:spcBef>
              <a:spcAft>
                <a:spcPts val="0"/>
              </a:spcAft>
              <a:buSzPts val="900"/>
              <a:buNone/>
              <a:defRPr sz="675"/>
            </a:lvl6pPr>
            <a:lvl7pPr lvl="6" rtl="0">
              <a:lnSpc>
                <a:spcPct val="100000"/>
              </a:lnSpc>
              <a:spcBef>
                <a:spcPts val="0"/>
              </a:spcBef>
              <a:spcAft>
                <a:spcPts val="0"/>
              </a:spcAft>
              <a:buSzPts val="900"/>
              <a:buNone/>
              <a:defRPr sz="675"/>
            </a:lvl7pPr>
            <a:lvl8pPr lvl="7" rtl="0">
              <a:lnSpc>
                <a:spcPct val="100000"/>
              </a:lnSpc>
              <a:spcBef>
                <a:spcPts val="0"/>
              </a:spcBef>
              <a:spcAft>
                <a:spcPts val="0"/>
              </a:spcAft>
              <a:buSzPts val="900"/>
              <a:buNone/>
              <a:defRPr sz="675"/>
            </a:lvl8pPr>
            <a:lvl9pPr lvl="8" rtl="0">
              <a:lnSpc>
                <a:spcPct val="100000"/>
              </a:lnSpc>
              <a:spcBef>
                <a:spcPts val="0"/>
              </a:spcBef>
              <a:spcAft>
                <a:spcPts val="0"/>
              </a:spcAft>
              <a:buSzPts val="900"/>
              <a:buNone/>
              <a:defRPr sz="675"/>
            </a:lvl9pPr>
          </a:lstStyle>
          <a:p>
            <a:endParaRPr/>
          </a:p>
        </p:txBody>
      </p:sp>
    </p:spTree>
    <p:extLst>
      <p:ext uri="{BB962C8B-B14F-4D97-AF65-F5344CB8AC3E}">
        <p14:creationId xmlns:p14="http://schemas.microsoft.com/office/powerpoint/2010/main" val="1824437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flipH="1">
            <a:off x="2747779" y="26356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2700"/>
            </a:lvl1pPr>
            <a:lvl2pPr lvl="1" algn="r" rtl="0">
              <a:spcBef>
                <a:spcPts val="0"/>
              </a:spcBef>
              <a:spcAft>
                <a:spcPts val="0"/>
              </a:spcAft>
              <a:buClr>
                <a:schemeClr val="lt1"/>
              </a:buClr>
              <a:buSzPts val="6500"/>
              <a:buNone/>
              <a:defRPr sz="4875">
                <a:solidFill>
                  <a:schemeClr val="lt1"/>
                </a:solidFill>
              </a:defRPr>
            </a:lvl2pPr>
            <a:lvl3pPr lvl="2" algn="r" rtl="0">
              <a:spcBef>
                <a:spcPts val="0"/>
              </a:spcBef>
              <a:spcAft>
                <a:spcPts val="0"/>
              </a:spcAft>
              <a:buClr>
                <a:schemeClr val="lt1"/>
              </a:buClr>
              <a:buSzPts val="6500"/>
              <a:buNone/>
              <a:defRPr sz="4875">
                <a:solidFill>
                  <a:schemeClr val="lt1"/>
                </a:solidFill>
              </a:defRPr>
            </a:lvl3pPr>
            <a:lvl4pPr lvl="3" algn="r" rtl="0">
              <a:spcBef>
                <a:spcPts val="0"/>
              </a:spcBef>
              <a:spcAft>
                <a:spcPts val="0"/>
              </a:spcAft>
              <a:buClr>
                <a:schemeClr val="lt1"/>
              </a:buClr>
              <a:buSzPts val="6500"/>
              <a:buNone/>
              <a:defRPr sz="4875">
                <a:solidFill>
                  <a:schemeClr val="lt1"/>
                </a:solidFill>
              </a:defRPr>
            </a:lvl4pPr>
            <a:lvl5pPr lvl="4" algn="r" rtl="0">
              <a:spcBef>
                <a:spcPts val="0"/>
              </a:spcBef>
              <a:spcAft>
                <a:spcPts val="0"/>
              </a:spcAft>
              <a:buClr>
                <a:schemeClr val="lt1"/>
              </a:buClr>
              <a:buSzPts val="6500"/>
              <a:buNone/>
              <a:defRPr sz="4875">
                <a:solidFill>
                  <a:schemeClr val="lt1"/>
                </a:solidFill>
              </a:defRPr>
            </a:lvl5pPr>
            <a:lvl6pPr lvl="5" algn="r" rtl="0">
              <a:spcBef>
                <a:spcPts val="0"/>
              </a:spcBef>
              <a:spcAft>
                <a:spcPts val="0"/>
              </a:spcAft>
              <a:buClr>
                <a:schemeClr val="lt1"/>
              </a:buClr>
              <a:buSzPts val="6500"/>
              <a:buNone/>
              <a:defRPr sz="4875">
                <a:solidFill>
                  <a:schemeClr val="lt1"/>
                </a:solidFill>
              </a:defRPr>
            </a:lvl6pPr>
            <a:lvl7pPr lvl="6" algn="r" rtl="0">
              <a:spcBef>
                <a:spcPts val="0"/>
              </a:spcBef>
              <a:spcAft>
                <a:spcPts val="0"/>
              </a:spcAft>
              <a:buClr>
                <a:schemeClr val="lt1"/>
              </a:buClr>
              <a:buSzPts val="6500"/>
              <a:buNone/>
              <a:defRPr sz="4875">
                <a:solidFill>
                  <a:schemeClr val="lt1"/>
                </a:solidFill>
              </a:defRPr>
            </a:lvl7pPr>
            <a:lvl8pPr lvl="7" algn="r" rtl="0">
              <a:spcBef>
                <a:spcPts val="0"/>
              </a:spcBef>
              <a:spcAft>
                <a:spcPts val="0"/>
              </a:spcAft>
              <a:buClr>
                <a:schemeClr val="lt1"/>
              </a:buClr>
              <a:buSzPts val="6500"/>
              <a:buNone/>
              <a:defRPr sz="4875">
                <a:solidFill>
                  <a:schemeClr val="lt1"/>
                </a:solidFill>
              </a:defRPr>
            </a:lvl8pPr>
            <a:lvl9pPr lvl="8" algn="r" rtl="0">
              <a:spcBef>
                <a:spcPts val="0"/>
              </a:spcBef>
              <a:spcAft>
                <a:spcPts val="0"/>
              </a:spcAft>
              <a:buClr>
                <a:schemeClr val="lt1"/>
              </a:buClr>
              <a:buSzPts val="6500"/>
              <a:buNone/>
              <a:defRPr sz="4875">
                <a:solidFill>
                  <a:schemeClr val="lt1"/>
                </a:solidFill>
              </a:defRPr>
            </a:lvl9pPr>
          </a:lstStyle>
          <a:p>
            <a:endParaRPr/>
          </a:p>
        </p:txBody>
      </p:sp>
      <p:sp>
        <p:nvSpPr>
          <p:cNvPr id="64" name="Google Shape;64;p14"/>
          <p:cNvSpPr txBox="1">
            <a:spLocks noGrp="1"/>
          </p:cNvSpPr>
          <p:nvPr>
            <p:ph type="title" idx="2" hasCustomPrompt="1"/>
          </p:nvPr>
        </p:nvSpPr>
        <p:spPr>
          <a:xfrm flipH="1">
            <a:off x="4964179" y="23238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7200"/>
            </a:lvl1pPr>
            <a:lvl2pPr lvl="1"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a:spLocks noGrp="1"/>
          </p:cNvSpPr>
          <p:nvPr>
            <p:ph type="subTitle" idx="1"/>
          </p:nvPr>
        </p:nvSpPr>
        <p:spPr>
          <a:xfrm>
            <a:off x="3718579" y="4030481"/>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05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4044846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flipH="1">
            <a:off x="2754543" y="1347038"/>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2700"/>
            </a:lvl1pPr>
            <a:lvl2pPr lvl="1" algn="r" rtl="0">
              <a:spcBef>
                <a:spcPts val="0"/>
              </a:spcBef>
              <a:spcAft>
                <a:spcPts val="0"/>
              </a:spcAft>
              <a:buClr>
                <a:schemeClr val="lt1"/>
              </a:buClr>
              <a:buSzPts val="6500"/>
              <a:buNone/>
              <a:defRPr sz="4875">
                <a:solidFill>
                  <a:schemeClr val="lt1"/>
                </a:solidFill>
              </a:defRPr>
            </a:lvl2pPr>
            <a:lvl3pPr lvl="2" algn="r" rtl="0">
              <a:spcBef>
                <a:spcPts val="0"/>
              </a:spcBef>
              <a:spcAft>
                <a:spcPts val="0"/>
              </a:spcAft>
              <a:buClr>
                <a:schemeClr val="lt1"/>
              </a:buClr>
              <a:buSzPts val="6500"/>
              <a:buNone/>
              <a:defRPr sz="4875">
                <a:solidFill>
                  <a:schemeClr val="lt1"/>
                </a:solidFill>
              </a:defRPr>
            </a:lvl3pPr>
            <a:lvl4pPr lvl="3" algn="r" rtl="0">
              <a:spcBef>
                <a:spcPts val="0"/>
              </a:spcBef>
              <a:spcAft>
                <a:spcPts val="0"/>
              </a:spcAft>
              <a:buClr>
                <a:schemeClr val="lt1"/>
              </a:buClr>
              <a:buSzPts val="6500"/>
              <a:buNone/>
              <a:defRPr sz="4875">
                <a:solidFill>
                  <a:schemeClr val="lt1"/>
                </a:solidFill>
              </a:defRPr>
            </a:lvl4pPr>
            <a:lvl5pPr lvl="4" algn="r" rtl="0">
              <a:spcBef>
                <a:spcPts val="0"/>
              </a:spcBef>
              <a:spcAft>
                <a:spcPts val="0"/>
              </a:spcAft>
              <a:buClr>
                <a:schemeClr val="lt1"/>
              </a:buClr>
              <a:buSzPts val="6500"/>
              <a:buNone/>
              <a:defRPr sz="4875">
                <a:solidFill>
                  <a:schemeClr val="lt1"/>
                </a:solidFill>
              </a:defRPr>
            </a:lvl5pPr>
            <a:lvl6pPr lvl="5" algn="r" rtl="0">
              <a:spcBef>
                <a:spcPts val="0"/>
              </a:spcBef>
              <a:spcAft>
                <a:spcPts val="0"/>
              </a:spcAft>
              <a:buClr>
                <a:schemeClr val="lt1"/>
              </a:buClr>
              <a:buSzPts val="6500"/>
              <a:buNone/>
              <a:defRPr sz="4875">
                <a:solidFill>
                  <a:schemeClr val="lt1"/>
                </a:solidFill>
              </a:defRPr>
            </a:lvl6pPr>
            <a:lvl7pPr lvl="6" algn="r" rtl="0">
              <a:spcBef>
                <a:spcPts val="0"/>
              </a:spcBef>
              <a:spcAft>
                <a:spcPts val="0"/>
              </a:spcAft>
              <a:buClr>
                <a:schemeClr val="lt1"/>
              </a:buClr>
              <a:buSzPts val="6500"/>
              <a:buNone/>
              <a:defRPr sz="4875">
                <a:solidFill>
                  <a:schemeClr val="lt1"/>
                </a:solidFill>
              </a:defRPr>
            </a:lvl7pPr>
            <a:lvl8pPr lvl="7" algn="r" rtl="0">
              <a:spcBef>
                <a:spcPts val="0"/>
              </a:spcBef>
              <a:spcAft>
                <a:spcPts val="0"/>
              </a:spcAft>
              <a:buClr>
                <a:schemeClr val="lt1"/>
              </a:buClr>
              <a:buSzPts val="6500"/>
              <a:buNone/>
              <a:defRPr sz="4875">
                <a:solidFill>
                  <a:schemeClr val="lt1"/>
                </a:solidFill>
              </a:defRPr>
            </a:lvl8pPr>
            <a:lvl9pPr lvl="8" algn="r" rtl="0">
              <a:spcBef>
                <a:spcPts val="0"/>
              </a:spcBef>
              <a:spcAft>
                <a:spcPts val="0"/>
              </a:spcAft>
              <a:buClr>
                <a:schemeClr val="lt1"/>
              </a:buClr>
              <a:buSzPts val="6500"/>
              <a:buNone/>
              <a:defRPr sz="4875">
                <a:solidFill>
                  <a:schemeClr val="lt1"/>
                </a:solidFill>
              </a:defRPr>
            </a:lvl9pPr>
          </a:lstStyle>
          <a:p>
            <a:endParaRPr/>
          </a:p>
        </p:txBody>
      </p:sp>
      <p:sp>
        <p:nvSpPr>
          <p:cNvPr id="68" name="Google Shape;68;p15"/>
          <p:cNvSpPr txBox="1">
            <a:spLocks noGrp="1"/>
          </p:cNvSpPr>
          <p:nvPr>
            <p:ph type="title" idx="2" hasCustomPrompt="1"/>
          </p:nvPr>
        </p:nvSpPr>
        <p:spPr>
          <a:xfrm flipH="1">
            <a:off x="4970943" y="1035213"/>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7200"/>
            </a:lvl1pPr>
            <a:lvl2pPr lvl="1"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9" name="Google Shape;69;p15"/>
          <p:cNvSpPr txBox="1">
            <a:spLocks noGrp="1"/>
          </p:cNvSpPr>
          <p:nvPr>
            <p:ph type="subTitle" idx="1"/>
          </p:nvPr>
        </p:nvSpPr>
        <p:spPr>
          <a:xfrm>
            <a:off x="3725343" y="2742989"/>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050"/>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888918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flipH="1">
            <a:off x="1698072" y="2178475"/>
            <a:ext cx="5195700" cy="192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3600"/>
              <a:buNone/>
              <a:defRPr sz="2700"/>
            </a:lvl1pPr>
            <a:lvl2pPr lvl="1" algn="r" rtl="0">
              <a:spcBef>
                <a:spcPts val="0"/>
              </a:spcBef>
              <a:spcAft>
                <a:spcPts val="0"/>
              </a:spcAft>
              <a:buClr>
                <a:schemeClr val="lt1"/>
              </a:buClr>
              <a:buSzPts val="6500"/>
              <a:buNone/>
              <a:defRPr sz="4875">
                <a:solidFill>
                  <a:schemeClr val="lt1"/>
                </a:solidFill>
              </a:defRPr>
            </a:lvl2pPr>
            <a:lvl3pPr lvl="2" algn="r" rtl="0">
              <a:spcBef>
                <a:spcPts val="0"/>
              </a:spcBef>
              <a:spcAft>
                <a:spcPts val="0"/>
              </a:spcAft>
              <a:buClr>
                <a:schemeClr val="lt1"/>
              </a:buClr>
              <a:buSzPts val="6500"/>
              <a:buNone/>
              <a:defRPr sz="4875">
                <a:solidFill>
                  <a:schemeClr val="lt1"/>
                </a:solidFill>
              </a:defRPr>
            </a:lvl3pPr>
            <a:lvl4pPr lvl="3" algn="r" rtl="0">
              <a:spcBef>
                <a:spcPts val="0"/>
              </a:spcBef>
              <a:spcAft>
                <a:spcPts val="0"/>
              </a:spcAft>
              <a:buClr>
                <a:schemeClr val="lt1"/>
              </a:buClr>
              <a:buSzPts val="6500"/>
              <a:buNone/>
              <a:defRPr sz="4875">
                <a:solidFill>
                  <a:schemeClr val="lt1"/>
                </a:solidFill>
              </a:defRPr>
            </a:lvl4pPr>
            <a:lvl5pPr lvl="4" algn="r" rtl="0">
              <a:spcBef>
                <a:spcPts val="0"/>
              </a:spcBef>
              <a:spcAft>
                <a:spcPts val="0"/>
              </a:spcAft>
              <a:buClr>
                <a:schemeClr val="lt1"/>
              </a:buClr>
              <a:buSzPts val="6500"/>
              <a:buNone/>
              <a:defRPr sz="4875">
                <a:solidFill>
                  <a:schemeClr val="lt1"/>
                </a:solidFill>
              </a:defRPr>
            </a:lvl5pPr>
            <a:lvl6pPr lvl="5" algn="r" rtl="0">
              <a:spcBef>
                <a:spcPts val="0"/>
              </a:spcBef>
              <a:spcAft>
                <a:spcPts val="0"/>
              </a:spcAft>
              <a:buClr>
                <a:schemeClr val="lt1"/>
              </a:buClr>
              <a:buSzPts val="6500"/>
              <a:buNone/>
              <a:defRPr sz="4875">
                <a:solidFill>
                  <a:schemeClr val="lt1"/>
                </a:solidFill>
              </a:defRPr>
            </a:lvl6pPr>
            <a:lvl7pPr lvl="6" algn="r" rtl="0">
              <a:spcBef>
                <a:spcPts val="0"/>
              </a:spcBef>
              <a:spcAft>
                <a:spcPts val="0"/>
              </a:spcAft>
              <a:buClr>
                <a:schemeClr val="lt1"/>
              </a:buClr>
              <a:buSzPts val="6500"/>
              <a:buNone/>
              <a:defRPr sz="4875">
                <a:solidFill>
                  <a:schemeClr val="lt1"/>
                </a:solidFill>
              </a:defRPr>
            </a:lvl7pPr>
            <a:lvl8pPr lvl="7" algn="r" rtl="0">
              <a:spcBef>
                <a:spcPts val="0"/>
              </a:spcBef>
              <a:spcAft>
                <a:spcPts val="0"/>
              </a:spcAft>
              <a:buClr>
                <a:schemeClr val="lt1"/>
              </a:buClr>
              <a:buSzPts val="6500"/>
              <a:buNone/>
              <a:defRPr sz="4875">
                <a:solidFill>
                  <a:schemeClr val="lt1"/>
                </a:solidFill>
              </a:defRPr>
            </a:lvl8pPr>
            <a:lvl9pPr lvl="8" algn="r" rtl="0">
              <a:spcBef>
                <a:spcPts val="0"/>
              </a:spcBef>
              <a:spcAft>
                <a:spcPts val="0"/>
              </a:spcAft>
              <a:buClr>
                <a:schemeClr val="lt1"/>
              </a:buClr>
              <a:buSzPts val="6500"/>
              <a:buNone/>
              <a:defRPr sz="4875">
                <a:solidFill>
                  <a:schemeClr val="lt1"/>
                </a:solidFill>
              </a:defRPr>
            </a:lvl9pPr>
          </a:lstStyle>
          <a:p>
            <a:endParaRPr/>
          </a:p>
        </p:txBody>
      </p:sp>
      <p:sp>
        <p:nvSpPr>
          <p:cNvPr id="80" name="Google Shape;80;p18"/>
          <p:cNvSpPr txBox="1">
            <a:spLocks noGrp="1"/>
          </p:cNvSpPr>
          <p:nvPr>
            <p:ph type="title" idx="2" hasCustomPrompt="1"/>
          </p:nvPr>
        </p:nvSpPr>
        <p:spPr>
          <a:xfrm flipH="1">
            <a:off x="3914472" y="1866650"/>
            <a:ext cx="2979300" cy="7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9600"/>
              <a:buNone/>
              <a:defRPr sz="7200"/>
            </a:lvl1pPr>
            <a:lvl2pPr lvl="1"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1"/>
              </a:buClr>
              <a:buSzPts val="6000"/>
              <a:buFont typeface="Fira Sans Extra Condensed Medium"/>
              <a:buNone/>
              <a:defRPr sz="45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81" name="Google Shape;81;p18"/>
          <p:cNvSpPr txBox="1">
            <a:spLocks noGrp="1"/>
          </p:cNvSpPr>
          <p:nvPr>
            <p:ph type="subTitle" idx="1"/>
          </p:nvPr>
        </p:nvSpPr>
        <p:spPr>
          <a:xfrm>
            <a:off x="2668872" y="3476054"/>
            <a:ext cx="4224900" cy="53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05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779189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body" idx="1"/>
          </p:nvPr>
        </p:nvSpPr>
        <p:spPr>
          <a:xfrm>
            <a:off x="722375" y="1447800"/>
            <a:ext cx="3589200" cy="3156300"/>
          </a:xfrm>
          <a:prstGeom prst="rect">
            <a:avLst/>
          </a:prstGeom>
        </p:spPr>
        <p:txBody>
          <a:bodyPr spcFirstLastPara="1" wrap="square" lIns="91425" tIns="91425" rIns="91425" bIns="91425" anchor="t" anchorCtr="0">
            <a:noAutofit/>
          </a:bodyPr>
          <a:lstStyle>
            <a:lvl1pPr marL="342900" lvl="0" indent="-228600" rtl="0">
              <a:spcBef>
                <a:spcPts val="0"/>
              </a:spcBef>
              <a:spcAft>
                <a:spcPts val="0"/>
              </a:spcAft>
              <a:buClr>
                <a:schemeClr val="dk1"/>
              </a:buClr>
              <a:buSzPts val="1200"/>
              <a:buChar char="■"/>
              <a:defRPr sz="1050"/>
            </a:lvl1pPr>
            <a:lvl2pPr marL="685800" lvl="1" indent="-228600" rtl="0">
              <a:spcBef>
                <a:spcPts val="0"/>
              </a:spcBef>
              <a:spcAft>
                <a:spcPts val="0"/>
              </a:spcAft>
              <a:buSzPts val="1200"/>
              <a:buChar char="○"/>
              <a:defRPr sz="900"/>
            </a:lvl2pPr>
            <a:lvl3pPr marL="1028700" lvl="2" indent="-228600" rtl="0">
              <a:spcBef>
                <a:spcPts val="1200"/>
              </a:spcBef>
              <a:spcAft>
                <a:spcPts val="0"/>
              </a:spcAft>
              <a:buSzPts val="1200"/>
              <a:buChar char="■"/>
              <a:defRPr sz="900"/>
            </a:lvl3pPr>
            <a:lvl4pPr marL="1371600" lvl="3" indent="-228600" rtl="0">
              <a:spcBef>
                <a:spcPts val="1200"/>
              </a:spcBef>
              <a:spcAft>
                <a:spcPts val="0"/>
              </a:spcAft>
              <a:buSzPts val="1200"/>
              <a:buChar char="●"/>
              <a:defRPr sz="900"/>
            </a:lvl4pPr>
            <a:lvl5pPr marL="1714500" lvl="4" indent="-228600" rtl="0">
              <a:spcBef>
                <a:spcPts val="1200"/>
              </a:spcBef>
              <a:spcAft>
                <a:spcPts val="0"/>
              </a:spcAft>
              <a:buSzPts val="1200"/>
              <a:buChar char="○"/>
              <a:defRPr sz="900"/>
            </a:lvl5pPr>
            <a:lvl6pPr marL="2057400" lvl="5" indent="-228600" rtl="0">
              <a:spcBef>
                <a:spcPts val="1200"/>
              </a:spcBef>
              <a:spcAft>
                <a:spcPts val="0"/>
              </a:spcAft>
              <a:buSzPts val="1200"/>
              <a:buChar char="■"/>
              <a:defRPr sz="900"/>
            </a:lvl6pPr>
            <a:lvl7pPr marL="2400300" lvl="6" indent="-228600" rtl="0">
              <a:spcBef>
                <a:spcPts val="1200"/>
              </a:spcBef>
              <a:spcAft>
                <a:spcPts val="0"/>
              </a:spcAft>
              <a:buSzPts val="1200"/>
              <a:buChar char="●"/>
              <a:defRPr sz="900"/>
            </a:lvl7pPr>
            <a:lvl8pPr marL="2743200" lvl="7" indent="-228600" rtl="0">
              <a:spcBef>
                <a:spcPts val="1200"/>
              </a:spcBef>
              <a:spcAft>
                <a:spcPts val="0"/>
              </a:spcAft>
              <a:buSzPts val="1200"/>
              <a:buChar char="○"/>
              <a:defRPr sz="900"/>
            </a:lvl8pPr>
            <a:lvl9pPr marL="3086100" lvl="8" indent="-228600" rtl="0">
              <a:spcBef>
                <a:spcPts val="1200"/>
              </a:spcBef>
              <a:spcAft>
                <a:spcPts val="1200"/>
              </a:spcAft>
              <a:buSzPts val="1200"/>
              <a:buChar char="■"/>
              <a:defRPr sz="900"/>
            </a:lvl9pPr>
          </a:lstStyle>
          <a:p>
            <a:endParaRPr/>
          </a:p>
        </p:txBody>
      </p:sp>
      <p:sp>
        <p:nvSpPr>
          <p:cNvPr id="84" name="Google Shape;84;p19"/>
          <p:cNvSpPr txBox="1">
            <a:spLocks noGrp="1"/>
          </p:cNvSpPr>
          <p:nvPr>
            <p:ph type="body" idx="2"/>
          </p:nvPr>
        </p:nvSpPr>
        <p:spPr>
          <a:xfrm>
            <a:off x="4832400" y="1447800"/>
            <a:ext cx="3589200" cy="3156300"/>
          </a:xfrm>
          <a:prstGeom prst="rect">
            <a:avLst/>
          </a:prstGeom>
        </p:spPr>
        <p:txBody>
          <a:bodyPr spcFirstLastPara="1" wrap="square" lIns="91425" tIns="91425" rIns="91425" bIns="91425" anchor="t" anchorCtr="0">
            <a:noAutofit/>
          </a:bodyPr>
          <a:lstStyle>
            <a:lvl1pPr marL="342900" lvl="0" indent="-228600" rtl="0">
              <a:spcBef>
                <a:spcPts val="0"/>
              </a:spcBef>
              <a:spcAft>
                <a:spcPts val="0"/>
              </a:spcAft>
              <a:buClr>
                <a:schemeClr val="dk1"/>
              </a:buClr>
              <a:buSzPts val="1200"/>
              <a:buChar char="■"/>
              <a:defRPr sz="1050"/>
            </a:lvl1pPr>
            <a:lvl2pPr marL="685800" lvl="1" indent="-228600" rtl="0">
              <a:spcBef>
                <a:spcPts val="1200"/>
              </a:spcBef>
              <a:spcAft>
                <a:spcPts val="0"/>
              </a:spcAft>
              <a:buSzPts val="1200"/>
              <a:buChar char="○"/>
              <a:defRPr sz="900"/>
            </a:lvl2pPr>
            <a:lvl3pPr marL="1028700" lvl="2" indent="-228600" rtl="0">
              <a:spcBef>
                <a:spcPts val="1200"/>
              </a:spcBef>
              <a:spcAft>
                <a:spcPts val="0"/>
              </a:spcAft>
              <a:buSzPts val="1200"/>
              <a:buChar char="■"/>
              <a:defRPr sz="900"/>
            </a:lvl3pPr>
            <a:lvl4pPr marL="1371600" lvl="3" indent="-228600" rtl="0">
              <a:spcBef>
                <a:spcPts val="1200"/>
              </a:spcBef>
              <a:spcAft>
                <a:spcPts val="0"/>
              </a:spcAft>
              <a:buSzPts val="1200"/>
              <a:buChar char="●"/>
              <a:defRPr sz="900"/>
            </a:lvl4pPr>
            <a:lvl5pPr marL="1714500" lvl="4" indent="-228600" rtl="0">
              <a:spcBef>
                <a:spcPts val="1200"/>
              </a:spcBef>
              <a:spcAft>
                <a:spcPts val="0"/>
              </a:spcAft>
              <a:buSzPts val="1200"/>
              <a:buChar char="○"/>
              <a:defRPr sz="900"/>
            </a:lvl5pPr>
            <a:lvl6pPr marL="2057400" lvl="5" indent="-228600" rtl="0">
              <a:spcBef>
                <a:spcPts val="1200"/>
              </a:spcBef>
              <a:spcAft>
                <a:spcPts val="0"/>
              </a:spcAft>
              <a:buSzPts val="1200"/>
              <a:buChar char="■"/>
              <a:defRPr sz="900"/>
            </a:lvl6pPr>
            <a:lvl7pPr marL="2400300" lvl="6" indent="-228600" rtl="0">
              <a:spcBef>
                <a:spcPts val="1200"/>
              </a:spcBef>
              <a:spcAft>
                <a:spcPts val="0"/>
              </a:spcAft>
              <a:buSzPts val="1200"/>
              <a:buChar char="●"/>
              <a:defRPr sz="900"/>
            </a:lvl7pPr>
            <a:lvl8pPr marL="2743200" lvl="7" indent="-228600" rtl="0">
              <a:spcBef>
                <a:spcPts val="1200"/>
              </a:spcBef>
              <a:spcAft>
                <a:spcPts val="0"/>
              </a:spcAft>
              <a:buSzPts val="1200"/>
              <a:buChar char="○"/>
              <a:defRPr sz="900"/>
            </a:lvl8pPr>
            <a:lvl9pPr marL="3086100" lvl="8" indent="-228600" rtl="0">
              <a:spcBef>
                <a:spcPts val="1200"/>
              </a:spcBef>
              <a:spcAft>
                <a:spcPts val="1200"/>
              </a:spcAft>
              <a:buSzPts val="1200"/>
              <a:buChar char="■"/>
              <a:defRPr sz="900"/>
            </a:lvl9pPr>
          </a:lstStyle>
          <a:p>
            <a:endParaRPr/>
          </a:p>
        </p:txBody>
      </p:sp>
      <p:sp>
        <p:nvSpPr>
          <p:cNvPr id="85" name="Google Shape;85;p19"/>
          <p:cNvSpPr txBox="1">
            <a:spLocks noGrp="1"/>
          </p:cNvSpPr>
          <p:nvPr>
            <p:ph type="subTitle" idx="3"/>
          </p:nvPr>
        </p:nvSpPr>
        <p:spPr>
          <a:xfrm>
            <a:off x="723900" y="952500"/>
            <a:ext cx="7699200" cy="399900"/>
          </a:xfrm>
          <a:prstGeom prst="rect">
            <a:avLst/>
          </a:prstGeom>
        </p:spPr>
        <p:txBody>
          <a:bodyPr spcFirstLastPara="1" wrap="square" lIns="91425" tIns="91425" rIns="91425" bIns="91425" anchor="t" anchorCtr="0">
            <a:noAutofit/>
          </a:bodyPr>
          <a:lstStyle>
            <a:lvl1pPr lvl="0" rtl="0">
              <a:lnSpc>
                <a:spcPct val="100000"/>
              </a:lnSpc>
              <a:spcBef>
                <a:spcPts val="225"/>
              </a:spcBef>
              <a:spcAft>
                <a:spcPts val="0"/>
              </a:spcAft>
              <a:buSzPts val="1200"/>
              <a:buNone/>
              <a:defRPr>
                <a:solidFill>
                  <a:schemeClr val="hlink"/>
                </a:solidFill>
              </a:defRPr>
            </a:lvl1pPr>
            <a:lvl2pPr lvl="1" rtl="0">
              <a:spcBef>
                <a:spcPts val="0"/>
              </a:spcBef>
              <a:spcAft>
                <a:spcPts val="0"/>
              </a:spcAft>
              <a:buSzPts val="1200"/>
              <a:buNone/>
              <a:defRPr/>
            </a:lvl2pPr>
            <a:lvl3pPr lvl="2" rtl="0">
              <a:spcBef>
                <a:spcPts val="1200"/>
              </a:spcBef>
              <a:spcAft>
                <a:spcPts val="0"/>
              </a:spcAft>
              <a:buSzPts val="1200"/>
              <a:buNone/>
              <a:defRPr/>
            </a:lvl3pPr>
            <a:lvl4pPr lvl="3" rtl="0">
              <a:spcBef>
                <a:spcPts val="1200"/>
              </a:spcBef>
              <a:spcAft>
                <a:spcPts val="0"/>
              </a:spcAft>
              <a:buSzPts val="1200"/>
              <a:buNone/>
              <a:defRPr/>
            </a:lvl4pPr>
            <a:lvl5pPr lvl="4" rtl="0">
              <a:spcBef>
                <a:spcPts val="1200"/>
              </a:spcBef>
              <a:spcAft>
                <a:spcPts val="0"/>
              </a:spcAft>
              <a:buSzPts val="1200"/>
              <a:buNone/>
              <a:defRPr/>
            </a:lvl5pPr>
            <a:lvl6pPr lvl="5" rtl="0">
              <a:spcBef>
                <a:spcPts val="1200"/>
              </a:spcBef>
              <a:spcAft>
                <a:spcPts val="0"/>
              </a:spcAft>
              <a:buSzPts val="1200"/>
              <a:buNone/>
              <a:defRPr/>
            </a:lvl6pPr>
            <a:lvl7pPr lvl="6" rtl="0">
              <a:spcBef>
                <a:spcPts val="1200"/>
              </a:spcBef>
              <a:spcAft>
                <a:spcPts val="0"/>
              </a:spcAft>
              <a:buSzPts val="1200"/>
              <a:buNone/>
              <a:defRPr/>
            </a:lvl7pPr>
            <a:lvl8pPr lvl="7" rtl="0">
              <a:spcBef>
                <a:spcPts val="1200"/>
              </a:spcBef>
              <a:spcAft>
                <a:spcPts val="0"/>
              </a:spcAft>
              <a:buSzPts val="1200"/>
              <a:buNone/>
              <a:defRPr/>
            </a:lvl8pPr>
            <a:lvl9pPr lvl="8" rtl="0">
              <a:spcBef>
                <a:spcPts val="1200"/>
              </a:spcBef>
              <a:spcAft>
                <a:spcPts val="1200"/>
              </a:spcAft>
              <a:buSzPts val="1200"/>
              <a:buNone/>
              <a:defRPr/>
            </a:lvl9pPr>
          </a:lstStyle>
          <a:p>
            <a:endParaRPr/>
          </a:p>
        </p:txBody>
      </p:sp>
      <p:sp>
        <p:nvSpPr>
          <p:cNvPr id="86" name="Google Shape;86;p19"/>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800"/>
            </a:lvl1pPr>
            <a:lvl2pPr lvl="1" algn="r" rtl="0">
              <a:spcBef>
                <a:spcPts val="0"/>
              </a:spcBef>
              <a:spcAft>
                <a:spcPts val="0"/>
              </a:spcAft>
              <a:buSzPts val="2400"/>
              <a:buNone/>
              <a:defRPr sz="1800"/>
            </a:lvl2pPr>
            <a:lvl3pPr lvl="2" algn="r" rtl="0">
              <a:spcBef>
                <a:spcPts val="0"/>
              </a:spcBef>
              <a:spcAft>
                <a:spcPts val="0"/>
              </a:spcAft>
              <a:buSzPts val="2400"/>
              <a:buNone/>
              <a:defRPr sz="1800"/>
            </a:lvl3pPr>
            <a:lvl4pPr lvl="3" algn="r" rtl="0">
              <a:spcBef>
                <a:spcPts val="0"/>
              </a:spcBef>
              <a:spcAft>
                <a:spcPts val="0"/>
              </a:spcAft>
              <a:buSzPts val="2400"/>
              <a:buNone/>
              <a:defRPr sz="1800"/>
            </a:lvl4pPr>
            <a:lvl5pPr lvl="4" algn="r" rtl="0">
              <a:spcBef>
                <a:spcPts val="0"/>
              </a:spcBef>
              <a:spcAft>
                <a:spcPts val="0"/>
              </a:spcAft>
              <a:buSzPts val="2400"/>
              <a:buNone/>
              <a:defRPr sz="1800"/>
            </a:lvl5pPr>
            <a:lvl6pPr lvl="5" algn="r" rtl="0">
              <a:spcBef>
                <a:spcPts val="0"/>
              </a:spcBef>
              <a:spcAft>
                <a:spcPts val="0"/>
              </a:spcAft>
              <a:buSzPts val="2400"/>
              <a:buNone/>
              <a:defRPr sz="1800"/>
            </a:lvl6pPr>
            <a:lvl7pPr lvl="6" algn="r" rtl="0">
              <a:spcBef>
                <a:spcPts val="0"/>
              </a:spcBef>
              <a:spcAft>
                <a:spcPts val="0"/>
              </a:spcAft>
              <a:buSzPts val="2400"/>
              <a:buNone/>
              <a:defRPr sz="1800"/>
            </a:lvl7pPr>
            <a:lvl8pPr lvl="7" algn="r" rtl="0">
              <a:spcBef>
                <a:spcPts val="0"/>
              </a:spcBef>
              <a:spcAft>
                <a:spcPts val="0"/>
              </a:spcAft>
              <a:buSzPts val="2400"/>
              <a:buNone/>
              <a:defRPr sz="1800"/>
            </a:lvl8pPr>
            <a:lvl9pPr lvl="8" algn="r"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4056930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21"/>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800"/>
            </a:lvl1pPr>
            <a:lvl2pPr lvl="1" algn="r" rtl="0">
              <a:spcBef>
                <a:spcPts val="0"/>
              </a:spcBef>
              <a:spcAft>
                <a:spcPts val="0"/>
              </a:spcAft>
              <a:buSzPts val="2400"/>
              <a:buNone/>
              <a:defRPr sz="1800"/>
            </a:lvl2pPr>
            <a:lvl3pPr lvl="2" algn="r" rtl="0">
              <a:spcBef>
                <a:spcPts val="0"/>
              </a:spcBef>
              <a:spcAft>
                <a:spcPts val="0"/>
              </a:spcAft>
              <a:buSzPts val="2400"/>
              <a:buNone/>
              <a:defRPr sz="1800"/>
            </a:lvl3pPr>
            <a:lvl4pPr lvl="3" algn="r" rtl="0">
              <a:spcBef>
                <a:spcPts val="0"/>
              </a:spcBef>
              <a:spcAft>
                <a:spcPts val="0"/>
              </a:spcAft>
              <a:buSzPts val="2400"/>
              <a:buNone/>
              <a:defRPr sz="1800"/>
            </a:lvl4pPr>
            <a:lvl5pPr lvl="4" algn="r" rtl="0">
              <a:spcBef>
                <a:spcPts val="0"/>
              </a:spcBef>
              <a:spcAft>
                <a:spcPts val="0"/>
              </a:spcAft>
              <a:buSzPts val="2400"/>
              <a:buNone/>
              <a:defRPr sz="1800"/>
            </a:lvl5pPr>
            <a:lvl6pPr lvl="5" algn="r" rtl="0">
              <a:spcBef>
                <a:spcPts val="0"/>
              </a:spcBef>
              <a:spcAft>
                <a:spcPts val="0"/>
              </a:spcAft>
              <a:buSzPts val="2400"/>
              <a:buNone/>
              <a:defRPr sz="1800"/>
            </a:lvl6pPr>
            <a:lvl7pPr lvl="6" algn="r" rtl="0">
              <a:spcBef>
                <a:spcPts val="0"/>
              </a:spcBef>
              <a:spcAft>
                <a:spcPts val="0"/>
              </a:spcAft>
              <a:buSzPts val="2400"/>
              <a:buNone/>
              <a:defRPr sz="1800"/>
            </a:lvl7pPr>
            <a:lvl8pPr lvl="7" algn="r" rtl="0">
              <a:spcBef>
                <a:spcPts val="0"/>
              </a:spcBef>
              <a:spcAft>
                <a:spcPts val="0"/>
              </a:spcAft>
              <a:buSzPts val="2400"/>
              <a:buNone/>
              <a:defRPr sz="1800"/>
            </a:lvl8pPr>
            <a:lvl9pPr lvl="8" algn="r" rtl="0">
              <a:spcBef>
                <a:spcPts val="0"/>
              </a:spcBef>
              <a:spcAft>
                <a:spcPts val="0"/>
              </a:spcAft>
              <a:buSzPts val="2400"/>
              <a:buNone/>
              <a:defRPr sz="1800"/>
            </a:lvl9pPr>
          </a:lstStyle>
          <a:p>
            <a:endParaRPr/>
          </a:p>
        </p:txBody>
      </p:sp>
      <p:sp>
        <p:nvSpPr>
          <p:cNvPr id="97" name="Google Shape;97;p21"/>
          <p:cNvSpPr txBox="1">
            <a:spLocks noGrp="1"/>
          </p:cNvSpPr>
          <p:nvPr>
            <p:ph type="ctrTitle" idx="2"/>
          </p:nvPr>
        </p:nvSpPr>
        <p:spPr>
          <a:xfrm>
            <a:off x="2285760" y="1652042"/>
            <a:ext cx="17931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050"/>
            </a:lvl1pPr>
            <a:lvl2pPr lvl="1" rtl="0">
              <a:spcBef>
                <a:spcPts val="0"/>
              </a:spcBef>
              <a:spcAft>
                <a:spcPts val="0"/>
              </a:spcAft>
              <a:buSzPts val="1400"/>
              <a:buNone/>
              <a:defRPr sz="1050"/>
            </a:lvl2pPr>
            <a:lvl3pPr lvl="2" rtl="0">
              <a:spcBef>
                <a:spcPts val="0"/>
              </a:spcBef>
              <a:spcAft>
                <a:spcPts val="0"/>
              </a:spcAft>
              <a:buSzPts val="1400"/>
              <a:buNone/>
              <a:defRPr sz="1050"/>
            </a:lvl3pPr>
            <a:lvl4pPr lvl="3" rtl="0">
              <a:spcBef>
                <a:spcPts val="0"/>
              </a:spcBef>
              <a:spcAft>
                <a:spcPts val="0"/>
              </a:spcAft>
              <a:buSzPts val="1400"/>
              <a:buNone/>
              <a:defRPr sz="1050"/>
            </a:lvl4pPr>
            <a:lvl5pPr lvl="4" rtl="0">
              <a:spcBef>
                <a:spcPts val="0"/>
              </a:spcBef>
              <a:spcAft>
                <a:spcPts val="0"/>
              </a:spcAft>
              <a:buSzPts val="1400"/>
              <a:buNone/>
              <a:defRPr sz="1050"/>
            </a:lvl5pPr>
            <a:lvl6pPr lvl="5" rtl="0">
              <a:spcBef>
                <a:spcPts val="0"/>
              </a:spcBef>
              <a:spcAft>
                <a:spcPts val="0"/>
              </a:spcAft>
              <a:buSzPts val="1400"/>
              <a:buNone/>
              <a:defRPr sz="1050"/>
            </a:lvl6pPr>
            <a:lvl7pPr lvl="6" rtl="0">
              <a:spcBef>
                <a:spcPts val="0"/>
              </a:spcBef>
              <a:spcAft>
                <a:spcPts val="0"/>
              </a:spcAft>
              <a:buSzPts val="1400"/>
              <a:buNone/>
              <a:defRPr sz="1050"/>
            </a:lvl7pPr>
            <a:lvl8pPr lvl="7" rtl="0">
              <a:spcBef>
                <a:spcPts val="0"/>
              </a:spcBef>
              <a:spcAft>
                <a:spcPts val="0"/>
              </a:spcAft>
              <a:buSzPts val="1400"/>
              <a:buNone/>
              <a:defRPr sz="1050"/>
            </a:lvl8pPr>
            <a:lvl9pPr lvl="8" rtl="0">
              <a:spcBef>
                <a:spcPts val="0"/>
              </a:spcBef>
              <a:spcAft>
                <a:spcPts val="0"/>
              </a:spcAft>
              <a:buSzPts val="1400"/>
              <a:buNone/>
              <a:defRPr sz="1050"/>
            </a:lvl9pPr>
          </a:lstStyle>
          <a:p>
            <a:endParaRPr/>
          </a:p>
        </p:txBody>
      </p:sp>
      <p:sp>
        <p:nvSpPr>
          <p:cNvPr id="98" name="Google Shape;98;p21"/>
          <p:cNvSpPr txBox="1">
            <a:spLocks noGrp="1"/>
          </p:cNvSpPr>
          <p:nvPr>
            <p:ph type="subTitle" idx="1"/>
          </p:nvPr>
        </p:nvSpPr>
        <p:spPr>
          <a:xfrm>
            <a:off x="2285760" y="1946292"/>
            <a:ext cx="1708200" cy="100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825"/>
            </a:lvl2pPr>
            <a:lvl3pPr lvl="2" rtl="0">
              <a:lnSpc>
                <a:spcPct val="100000"/>
              </a:lnSpc>
              <a:spcBef>
                <a:spcPts val="0"/>
              </a:spcBef>
              <a:spcAft>
                <a:spcPts val="0"/>
              </a:spcAft>
              <a:buSzPts val="1100"/>
              <a:buNone/>
              <a:defRPr sz="825"/>
            </a:lvl3pPr>
            <a:lvl4pPr lvl="3" rtl="0">
              <a:lnSpc>
                <a:spcPct val="100000"/>
              </a:lnSpc>
              <a:spcBef>
                <a:spcPts val="0"/>
              </a:spcBef>
              <a:spcAft>
                <a:spcPts val="0"/>
              </a:spcAft>
              <a:buSzPts val="1100"/>
              <a:buNone/>
              <a:defRPr sz="825"/>
            </a:lvl4pPr>
            <a:lvl5pPr lvl="4" rtl="0">
              <a:lnSpc>
                <a:spcPct val="100000"/>
              </a:lnSpc>
              <a:spcBef>
                <a:spcPts val="0"/>
              </a:spcBef>
              <a:spcAft>
                <a:spcPts val="0"/>
              </a:spcAft>
              <a:buSzPts val="1100"/>
              <a:buNone/>
              <a:defRPr sz="825"/>
            </a:lvl5pPr>
            <a:lvl6pPr lvl="5" rtl="0">
              <a:lnSpc>
                <a:spcPct val="100000"/>
              </a:lnSpc>
              <a:spcBef>
                <a:spcPts val="0"/>
              </a:spcBef>
              <a:spcAft>
                <a:spcPts val="0"/>
              </a:spcAft>
              <a:buSzPts val="1100"/>
              <a:buNone/>
              <a:defRPr sz="825"/>
            </a:lvl6pPr>
            <a:lvl7pPr lvl="6" rtl="0">
              <a:lnSpc>
                <a:spcPct val="100000"/>
              </a:lnSpc>
              <a:spcBef>
                <a:spcPts val="0"/>
              </a:spcBef>
              <a:spcAft>
                <a:spcPts val="0"/>
              </a:spcAft>
              <a:buSzPts val="1100"/>
              <a:buNone/>
              <a:defRPr sz="825"/>
            </a:lvl7pPr>
            <a:lvl8pPr lvl="7" rtl="0">
              <a:lnSpc>
                <a:spcPct val="100000"/>
              </a:lnSpc>
              <a:spcBef>
                <a:spcPts val="0"/>
              </a:spcBef>
              <a:spcAft>
                <a:spcPts val="0"/>
              </a:spcAft>
              <a:buSzPts val="1100"/>
              <a:buNone/>
              <a:defRPr sz="825"/>
            </a:lvl8pPr>
            <a:lvl9pPr lvl="8" rtl="0">
              <a:lnSpc>
                <a:spcPct val="100000"/>
              </a:lnSpc>
              <a:spcBef>
                <a:spcPts val="0"/>
              </a:spcBef>
              <a:spcAft>
                <a:spcPts val="0"/>
              </a:spcAft>
              <a:buSzPts val="1100"/>
              <a:buNone/>
              <a:defRPr sz="825"/>
            </a:lvl9pPr>
          </a:lstStyle>
          <a:p>
            <a:endParaRPr/>
          </a:p>
        </p:txBody>
      </p:sp>
      <p:sp>
        <p:nvSpPr>
          <p:cNvPr id="99" name="Google Shape;99;p21"/>
          <p:cNvSpPr txBox="1">
            <a:spLocks noGrp="1"/>
          </p:cNvSpPr>
          <p:nvPr>
            <p:ph type="ctrTitle" idx="3"/>
          </p:nvPr>
        </p:nvSpPr>
        <p:spPr>
          <a:xfrm>
            <a:off x="2285760" y="3570573"/>
            <a:ext cx="17931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050"/>
            </a:lvl1pPr>
            <a:lvl2pPr lvl="1" rtl="0">
              <a:spcBef>
                <a:spcPts val="0"/>
              </a:spcBef>
              <a:spcAft>
                <a:spcPts val="0"/>
              </a:spcAft>
              <a:buSzPts val="1400"/>
              <a:buNone/>
              <a:defRPr sz="1050"/>
            </a:lvl2pPr>
            <a:lvl3pPr lvl="2" rtl="0">
              <a:spcBef>
                <a:spcPts val="0"/>
              </a:spcBef>
              <a:spcAft>
                <a:spcPts val="0"/>
              </a:spcAft>
              <a:buSzPts val="1400"/>
              <a:buNone/>
              <a:defRPr sz="1050"/>
            </a:lvl3pPr>
            <a:lvl4pPr lvl="3" rtl="0">
              <a:spcBef>
                <a:spcPts val="0"/>
              </a:spcBef>
              <a:spcAft>
                <a:spcPts val="0"/>
              </a:spcAft>
              <a:buSzPts val="1400"/>
              <a:buNone/>
              <a:defRPr sz="1050"/>
            </a:lvl4pPr>
            <a:lvl5pPr lvl="4" rtl="0">
              <a:spcBef>
                <a:spcPts val="0"/>
              </a:spcBef>
              <a:spcAft>
                <a:spcPts val="0"/>
              </a:spcAft>
              <a:buSzPts val="1400"/>
              <a:buNone/>
              <a:defRPr sz="1050"/>
            </a:lvl5pPr>
            <a:lvl6pPr lvl="5" rtl="0">
              <a:spcBef>
                <a:spcPts val="0"/>
              </a:spcBef>
              <a:spcAft>
                <a:spcPts val="0"/>
              </a:spcAft>
              <a:buSzPts val="1400"/>
              <a:buNone/>
              <a:defRPr sz="1050"/>
            </a:lvl6pPr>
            <a:lvl7pPr lvl="6" rtl="0">
              <a:spcBef>
                <a:spcPts val="0"/>
              </a:spcBef>
              <a:spcAft>
                <a:spcPts val="0"/>
              </a:spcAft>
              <a:buSzPts val="1400"/>
              <a:buNone/>
              <a:defRPr sz="1050"/>
            </a:lvl7pPr>
            <a:lvl8pPr lvl="7" rtl="0">
              <a:spcBef>
                <a:spcPts val="0"/>
              </a:spcBef>
              <a:spcAft>
                <a:spcPts val="0"/>
              </a:spcAft>
              <a:buSzPts val="1400"/>
              <a:buNone/>
              <a:defRPr sz="1050"/>
            </a:lvl8pPr>
            <a:lvl9pPr lvl="8" rtl="0">
              <a:spcBef>
                <a:spcPts val="0"/>
              </a:spcBef>
              <a:spcAft>
                <a:spcPts val="0"/>
              </a:spcAft>
              <a:buSzPts val="1400"/>
              <a:buNone/>
              <a:defRPr sz="1050"/>
            </a:lvl9pPr>
          </a:lstStyle>
          <a:p>
            <a:endParaRPr/>
          </a:p>
        </p:txBody>
      </p:sp>
      <p:sp>
        <p:nvSpPr>
          <p:cNvPr id="100" name="Google Shape;100;p21"/>
          <p:cNvSpPr txBox="1">
            <a:spLocks noGrp="1"/>
          </p:cNvSpPr>
          <p:nvPr>
            <p:ph type="subTitle" idx="4"/>
          </p:nvPr>
        </p:nvSpPr>
        <p:spPr>
          <a:xfrm>
            <a:off x="2285760" y="3864823"/>
            <a:ext cx="1708200" cy="100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sz="825"/>
            </a:lvl2pPr>
            <a:lvl3pPr lvl="2" rtl="0">
              <a:lnSpc>
                <a:spcPct val="100000"/>
              </a:lnSpc>
              <a:spcBef>
                <a:spcPts val="0"/>
              </a:spcBef>
              <a:spcAft>
                <a:spcPts val="0"/>
              </a:spcAft>
              <a:buSzPts val="1100"/>
              <a:buNone/>
              <a:defRPr sz="825"/>
            </a:lvl3pPr>
            <a:lvl4pPr lvl="3" rtl="0">
              <a:lnSpc>
                <a:spcPct val="100000"/>
              </a:lnSpc>
              <a:spcBef>
                <a:spcPts val="0"/>
              </a:spcBef>
              <a:spcAft>
                <a:spcPts val="0"/>
              </a:spcAft>
              <a:buSzPts val="1100"/>
              <a:buNone/>
              <a:defRPr sz="825"/>
            </a:lvl4pPr>
            <a:lvl5pPr lvl="4" rtl="0">
              <a:lnSpc>
                <a:spcPct val="100000"/>
              </a:lnSpc>
              <a:spcBef>
                <a:spcPts val="0"/>
              </a:spcBef>
              <a:spcAft>
                <a:spcPts val="0"/>
              </a:spcAft>
              <a:buSzPts val="1100"/>
              <a:buNone/>
              <a:defRPr sz="825"/>
            </a:lvl5pPr>
            <a:lvl6pPr lvl="5" rtl="0">
              <a:lnSpc>
                <a:spcPct val="100000"/>
              </a:lnSpc>
              <a:spcBef>
                <a:spcPts val="0"/>
              </a:spcBef>
              <a:spcAft>
                <a:spcPts val="0"/>
              </a:spcAft>
              <a:buSzPts val="1100"/>
              <a:buNone/>
              <a:defRPr sz="825"/>
            </a:lvl6pPr>
            <a:lvl7pPr lvl="6" rtl="0">
              <a:lnSpc>
                <a:spcPct val="100000"/>
              </a:lnSpc>
              <a:spcBef>
                <a:spcPts val="0"/>
              </a:spcBef>
              <a:spcAft>
                <a:spcPts val="0"/>
              </a:spcAft>
              <a:buSzPts val="1100"/>
              <a:buNone/>
              <a:defRPr sz="825"/>
            </a:lvl7pPr>
            <a:lvl8pPr lvl="7" rtl="0">
              <a:lnSpc>
                <a:spcPct val="100000"/>
              </a:lnSpc>
              <a:spcBef>
                <a:spcPts val="0"/>
              </a:spcBef>
              <a:spcAft>
                <a:spcPts val="0"/>
              </a:spcAft>
              <a:buSzPts val="1100"/>
              <a:buNone/>
              <a:defRPr sz="825"/>
            </a:lvl8pPr>
            <a:lvl9pPr lvl="8" rtl="0">
              <a:lnSpc>
                <a:spcPct val="100000"/>
              </a:lnSpc>
              <a:spcBef>
                <a:spcPts val="0"/>
              </a:spcBef>
              <a:spcAft>
                <a:spcPts val="0"/>
              </a:spcAft>
              <a:buSzPts val="1100"/>
              <a:buNone/>
              <a:defRPr sz="825"/>
            </a:lvl9pPr>
          </a:lstStyle>
          <a:p>
            <a:endParaRPr/>
          </a:p>
        </p:txBody>
      </p:sp>
      <p:sp>
        <p:nvSpPr>
          <p:cNvPr id="101" name="Google Shape;101;p21"/>
          <p:cNvSpPr txBox="1">
            <a:spLocks noGrp="1"/>
          </p:cNvSpPr>
          <p:nvPr>
            <p:ph type="ctrTitle" idx="5"/>
          </p:nvPr>
        </p:nvSpPr>
        <p:spPr>
          <a:xfrm>
            <a:off x="5047297" y="1652042"/>
            <a:ext cx="1793100" cy="427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050"/>
            </a:lvl1pPr>
            <a:lvl2pPr lvl="1" algn="r" rtl="0">
              <a:spcBef>
                <a:spcPts val="0"/>
              </a:spcBef>
              <a:spcAft>
                <a:spcPts val="0"/>
              </a:spcAft>
              <a:buSzPts val="1400"/>
              <a:buNone/>
              <a:defRPr sz="1050"/>
            </a:lvl2pPr>
            <a:lvl3pPr lvl="2" algn="r" rtl="0">
              <a:spcBef>
                <a:spcPts val="0"/>
              </a:spcBef>
              <a:spcAft>
                <a:spcPts val="0"/>
              </a:spcAft>
              <a:buSzPts val="1400"/>
              <a:buNone/>
              <a:defRPr sz="1050"/>
            </a:lvl3pPr>
            <a:lvl4pPr lvl="3" algn="r" rtl="0">
              <a:spcBef>
                <a:spcPts val="0"/>
              </a:spcBef>
              <a:spcAft>
                <a:spcPts val="0"/>
              </a:spcAft>
              <a:buSzPts val="1400"/>
              <a:buNone/>
              <a:defRPr sz="1050"/>
            </a:lvl4pPr>
            <a:lvl5pPr lvl="4" algn="r" rtl="0">
              <a:spcBef>
                <a:spcPts val="0"/>
              </a:spcBef>
              <a:spcAft>
                <a:spcPts val="0"/>
              </a:spcAft>
              <a:buSzPts val="1400"/>
              <a:buNone/>
              <a:defRPr sz="1050"/>
            </a:lvl5pPr>
            <a:lvl6pPr lvl="5" algn="r" rtl="0">
              <a:spcBef>
                <a:spcPts val="0"/>
              </a:spcBef>
              <a:spcAft>
                <a:spcPts val="0"/>
              </a:spcAft>
              <a:buSzPts val="1400"/>
              <a:buNone/>
              <a:defRPr sz="1050"/>
            </a:lvl6pPr>
            <a:lvl7pPr lvl="6" algn="r" rtl="0">
              <a:spcBef>
                <a:spcPts val="0"/>
              </a:spcBef>
              <a:spcAft>
                <a:spcPts val="0"/>
              </a:spcAft>
              <a:buSzPts val="1400"/>
              <a:buNone/>
              <a:defRPr sz="1050"/>
            </a:lvl7pPr>
            <a:lvl8pPr lvl="7" algn="r" rtl="0">
              <a:spcBef>
                <a:spcPts val="0"/>
              </a:spcBef>
              <a:spcAft>
                <a:spcPts val="0"/>
              </a:spcAft>
              <a:buSzPts val="1400"/>
              <a:buNone/>
              <a:defRPr sz="1050"/>
            </a:lvl8pPr>
            <a:lvl9pPr lvl="8" algn="r" rtl="0">
              <a:spcBef>
                <a:spcPts val="0"/>
              </a:spcBef>
              <a:spcAft>
                <a:spcPts val="0"/>
              </a:spcAft>
              <a:buSzPts val="1400"/>
              <a:buNone/>
              <a:defRPr sz="1050"/>
            </a:lvl9pPr>
          </a:lstStyle>
          <a:p>
            <a:endParaRPr/>
          </a:p>
        </p:txBody>
      </p:sp>
      <p:sp>
        <p:nvSpPr>
          <p:cNvPr id="102" name="Google Shape;102;p21"/>
          <p:cNvSpPr txBox="1">
            <a:spLocks noGrp="1"/>
          </p:cNvSpPr>
          <p:nvPr>
            <p:ph type="subTitle" idx="6"/>
          </p:nvPr>
        </p:nvSpPr>
        <p:spPr>
          <a:xfrm>
            <a:off x="5047299" y="1946292"/>
            <a:ext cx="1793100" cy="100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r" rtl="0">
              <a:lnSpc>
                <a:spcPct val="100000"/>
              </a:lnSpc>
              <a:spcBef>
                <a:spcPts val="0"/>
              </a:spcBef>
              <a:spcAft>
                <a:spcPts val="0"/>
              </a:spcAft>
              <a:buSzPts val="1100"/>
              <a:buNone/>
              <a:defRPr sz="825"/>
            </a:lvl2pPr>
            <a:lvl3pPr lvl="2" algn="r" rtl="0">
              <a:lnSpc>
                <a:spcPct val="100000"/>
              </a:lnSpc>
              <a:spcBef>
                <a:spcPts val="0"/>
              </a:spcBef>
              <a:spcAft>
                <a:spcPts val="0"/>
              </a:spcAft>
              <a:buSzPts val="1100"/>
              <a:buNone/>
              <a:defRPr sz="825"/>
            </a:lvl3pPr>
            <a:lvl4pPr lvl="3" algn="r" rtl="0">
              <a:lnSpc>
                <a:spcPct val="100000"/>
              </a:lnSpc>
              <a:spcBef>
                <a:spcPts val="0"/>
              </a:spcBef>
              <a:spcAft>
                <a:spcPts val="0"/>
              </a:spcAft>
              <a:buSzPts val="1100"/>
              <a:buNone/>
              <a:defRPr sz="825"/>
            </a:lvl4pPr>
            <a:lvl5pPr lvl="4" algn="r" rtl="0">
              <a:lnSpc>
                <a:spcPct val="100000"/>
              </a:lnSpc>
              <a:spcBef>
                <a:spcPts val="0"/>
              </a:spcBef>
              <a:spcAft>
                <a:spcPts val="0"/>
              </a:spcAft>
              <a:buSzPts val="1100"/>
              <a:buNone/>
              <a:defRPr sz="825"/>
            </a:lvl5pPr>
            <a:lvl6pPr lvl="5" algn="r" rtl="0">
              <a:lnSpc>
                <a:spcPct val="100000"/>
              </a:lnSpc>
              <a:spcBef>
                <a:spcPts val="0"/>
              </a:spcBef>
              <a:spcAft>
                <a:spcPts val="0"/>
              </a:spcAft>
              <a:buSzPts val="1100"/>
              <a:buNone/>
              <a:defRPr sz="825"/>
            </a:lvl6pPr>
            <a:lvl7pPr lvl="6" algn="r" rtl="0">
              <a:lnSpc>
                <a:spcPct val="100000"/>
              </a:lnSpc>
              <a:spcBef>
                <a:spcPts val="0"/>
              </a:spcBef>
              <a:spcAft>
                <a:spcPts val="0"/>
              </a:spcAft>
              <a:buSzPts val="1100"/>
              <a:buNone/>
              <a:defRPr sz="825"/>
            </a:lvl7pPr>
            <a:lvl8pPr lvl="7" algn="r" rtl="0">
              <a:lnSpc>
                <a:spcPct val="100000"/>
              </a:lnSpc>
              <a:spcBef>
                <a:spcPts val="0"/>
              </a:spcBef>
              <a:spcAft>
                <a:spcPts val="0"/>
              </a:spcAft>
              <a:buSzPts val="1100"/>
              <a:buNone/>
              <a:defRPr sz="825"/>
            </a:lvl8pPr>
            <a:lvl9pPr lvl="8" algn="r" rtl="0">
              <a:lnSpc>
                <a:spcPct val="100000"/>
              </a:lnSpc>
              <a:spcBef>
                <a:spcPts val="0"/>
              </a:spcBef>
              <a:spcAft>
                <a:spcPts val="0"/>
              </a:spcAft>
              <a:buSzPts val="1100"/>
              <a:buNone/>
              <a:defRPr sz="825"/>
            </a:lvl9pPr>
          </a:lstStyle>
          <a:p>
            <a:endParaRPr/>
          </a:p>
        </p:txBody>
      </p:sp>
      <p:sp>
        <p:nvSpPr>
          <p:cNvPr id="103" name="Google Shape;103;p21"/>
          <p:cNvSpPr txBox="1">
            <a:spLocks noGrp="1"/>
          </p:cNvSpPr>
          <p:nvPr>
            <p:ph type="ctrTitle" idx="7"/>
          </p:nvPr>
        </p:nvSpPr>
        <p:spPr>
          <a:xfrm>
            <a:off x="5047297" y="3570573"/>
            <a:ext cx="1793100" cy="427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050"/>
            </a:lvl1pPr>
            <a:lvl2pPr lvl="1" algn="r" rtl="0">
              <a:spcBef>
                <a:spcPts val="0"/>
              </a:spcBef>
              <a:spcAft>
                <a:spcPts val="0"/>
              </a:spcAft>
              <a:buSzPts val="1400"/>
              <a:buNone/>
              <a:defRPr sz="1050"/>
            </a:lvl2pPr>
            <a:lvl3pPr lvl="2" algn="r" rtl="0">
              <a:spcBef>
                <a:spcPts val="0"/>
              </a:spcBef>
              <a:spcAft>
                <a:spcPts val="0"/>
              </a:spcAft>
              <a:buSzPts val="1400"/>
              <a:buNone/>
              <a:defRPr sz="1050"/>
            </a:lvl3pPr>
            <a:lvl4pPr lvl="3" algn="r" rtl="0">
              <a:spcBef>
                <a:spcPts val="0"/>
              </a:spcBef>
              <a:spcAft>
                <a:spcPts val="0"/>
              </a:spcAft>
              <a:buSzPts val="1400"/>
              <a:buNone/>
              <a:defRPr sz="1050"/>
            </a:lvl4pPr>
            <a:lvl5pPr lvl="4" algn="r" rtl="0">
              <a:spcBef>
                <a:spcPts val="0"/>
              </a:spcBef>
              <a:spcAft>
                <a:spcPts val="0"/>
              </a:spcAft>
              <a:buSzPts val="1400"/>
              <a:buNone/>
              <a:defRPr sz="1050"/>
            </a:lvl5pPr>
            <a:lvl6pPr lvl="5" algn="r" rtl="0">
              <a:spcBef>
                <a:spcPts val="0"/>
              </a:spcBef>
              <a:spcAft>
                <a:spcPts val="0"/>
              </a:spcAft>
              <a:buSzPts val="1400"/>
              <a:buNone/>
              <a:defRPr sz="1050"/>
            </a:lvl6pPr>
            <a:lvl7pPr lvl="6" algn="r" rtl="0">
              <a:spcBef>
                <a:spcPts val="0"/>
              </a:spcBef>
              <a:spcAft>
                <a:spcPts val="0"/>
              </a:spcAft>
              <a:buSzPts val="1400"/>
              <a:buNone/>
              <a:defRPr sz="1050"/>
            </a:lvl7pPr>
            <a:lvl8pPr lvl="7" algn="r" rtl="0">
              <a:spcBef>
                <a:spcPts val="0"/>
              </a:spcBef>
              <a:spcAft>
                <a:spcPts val="0"/>
              </a:spcAft>
              <a:buSzPts val="1400"/>
              <a:buNone/>
              <a:defRPr sz="1050"/>
            </a:lvl8pPr>
            <a:lvl9pPr lvl="8" algn="r" rtl="0">
              <a:spcBef>
                <a:spcPts val="0"/>
              </a:spcBef>
              <a:spcAft>
                <a:spcPts val="0"/>
              </a:spcAft>
              <a:buSzPts val="1400"/>
              <a:buNone/>
              <a:defRPr sz="1050"/>
            </a:lvl9pPr>
          </a:lstStyle>
          <a:p>
            <a:endParaRPr/>
          </a:p>
        </p:txBody>
      </p:sp>
      <p:sp>
        <p:nvSpPr>
          <p:cNvPr id="104" name="Google Shape;104;p21"/>
          <p:cNvSpPr txBox="1">
            <a:spLocks noGrp="1"/>
          </p:cNvSpPr>
          <p:nvPr>
            <p:ph type="subTitle" idx="8"/>
          </p:nvPr>
        </p:nvSpPr>
        <p:spPr>
          <a:xfrm>
            <a:off x="5047299" y="3864823"/>
            <a:ext cx="1793100" cy="100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a:lvl1pPr>
            <a:lvl2pPr lvl="1" algn="r" rtl="0">
              <a:lnSpc>
                <a:spcPct val="100000"/>
              </a:lnSpc>
              <a:spcBef>
                <a:spcPts val="0"/>
              </a:spcBef>
              <a:spcAft>
                <a:spcPts val="0"/>
              </a:spcAft>
              <a:buSzPts val="1100"/>
              <a:buNone/>
              <a:defRPr sz="825"/>
            </a:lvl2pPr>
            <a:lvl3pPr lvl="2" algn="r" rtl="0">
              <a:lnSpc>
                <a:spcPct val="100000"/>
              </a:lnSpc>
              <a:spcBef>
                <a:spcPts val="0"/>
              </a:spcBef>
              <a:spcAft>
                <a:spcPts val="0"/>
              </a:spcAft>
              <a:buSzPts val="1100"/>
              <a:buNone/>
              <a:defRPr sz="825"/>
            </a:lvl3pPr>
            <a:lvl4pPr lvl="3" algn="r" rtl="0">
              <a:lnSpc>
                <a:spcPct val="100000"/>
              </a:lnSpc>
              <a:spcBef>
                <a:spcPts val="0"/>
              </a:spcBef>
              <a:spcAft>
                <a:spcPts val="0"/>
              </a:spcAft>
              <a:buSzPts val="1100"/>
              <a:buNone/>
              <a:defRPr sz="825"/>
            </a:lvl4pPr>
            <a:lvl5pPr lvl="4" algn="r" rtl="0">
              <a:lnSpc>
                <a:spcPct val="100000"/>
              </a:lnSpc>
              <a:spcBef>
                <a:spcPts val="0"/>
              </a:spcBef>
              <a:spcAft>
                <a:spcPts val="0"/>
              </a:spcAft>
              <a:buSzPts val="1100"/>
              <a:buNone/>
              <a:defRPr sz="825"/>
            </a:lvl5pPr>
            <a:lvl6pPr lvl="5" algn="r" rtl="0">
              <a:lnSpc>
                <a:spcPct val="100000"/>
              </a:lnSpc>
              <a:spcBef>
                <a:spcPts val="0"/>
              </a:spcBef>
              <a:spcAft>
                <a:spcPts val="0"/>
              </a:spcAft>
              <a:buSzPts val="1100"/>
              <a:buNone/>
              <a:defRPr sz="825"/>
            </a:lvl6pPr>
            <a:lvl7pPr lvl="6" algn="r" rtl="0">
              <a:lnSpc>
                <a:spcPct val="100000"/>
              </a:lnSpc>
              <a:spcBef>
                <a:spcPts val="0"/>
              </a:spcBef>
              <a:spcAft>
                <a:spcPts val="0"/>
              </a:spcAft>
              <a:buSzPts val="1100"/>
              <a:buNone/>
              <a:defRPr sz="825"/>
            </a:lvl7pPr>
            <a:lvl8pPr lvl="7" algn="r" rtl="0">
              <a:lnSpc>
                <a:spcPct val="100000"/>
              </a:lnSpc>
              <a:spcBef>
                <a:spcPts val="0"/>
              </a:spcBef>
              <a:spcAft>
                <a:spcPts val="0"/>
              </a:spcAft>
              <a:buSzPts val="1100"/>
              <a:buNone/>
              <a:defRPr sz="825"/>
            </a:lvl8pPr>
            <a:lvl9pPr lvl="8" algn="r" rtl="0">
              <a:lnSpc>
                <a:spcPct val="100000"/>
              </a:lnSpc>
              <a:spcBef>
                <a:spcPts val="0"/>
              </a:spcBef>
              <a:spcAft>
                <a:spcPts val="0"/>
              </a:spcAft>
              <a:buSzPts val="1100"/>
              <a:buNone/>
              <a:defRPr sz="825"/>
            </a:lvl9pPr>
          </a:lstStyle>
          <a:p>
            <a:endParaRPr/>
          </a:p>
        </p:txBody>
      </p:sp>
    </p:spTree>
    <p:extLst>
      <p:ext uri="{BB962C8B-B14F-4D97-AF65-F5344CB8AC3E}">
        <p14:creationId xmlns:p14="http://schemas.microsoft.com/office/powerpoint/2010/main" val="2569476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4"/>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800"/>
            </a:lvl1pPr>
            <a:lvl2pPr lvl="1" algn="r" rtl="0">
              <a:spcBef>
                <a:spcPts val="0"/>
              </a:spcBef>
              <a:spcAft>
                <a:spcPts val="0"/>
              </a:spcAft>
              <a:buSzPts val="2400"/>
              <a:buNone/>
              <a:defRPr sz="1800"/>
            </a:lvl2pPr>
            <a:lvl3pPr lvl="2" algn="r" rtl="0">
              <a:spcBef>
                <a:spcPts val="0"/>
              </a:spcBef>
              <a:spcAft>
                <a:spcPts val="0"/>
              </a:spcAft>
              <a:buSzPts val="2400"/>
              <a:buNone/>
              <a:defRPr sz="1800"/>
            </a:lvl3pPr>
            <a:lvl4pPr lvl="3" algn="r" rtl="0">
              <a:spcBef>
                <a:spcPts val="0"/>
              </a:spcBef>
              <a:spcAft>
                <a:spcPts val="0"/>
              </a:spcAft>
              <a:buSzPts val="2400"/>
              <a:buNone/>
              <a:defRPr sz="1800"/>
            </a:lvl4pPr>
            <a:lvl5pPr lvl="4" algn="r" rtl="0">
              <a:spcBef>
                <a:spcPts val="0"/>
              </a:spcBef>
              <a:spcAft>
                <a:spcPts val="0"/>
              </a:spcAft>
              <a:buSzPts val="2400"/>
              <a:buNone/>
              <a:defRPr sz="1800"/>
            </a:lvl5pPr>
            <a:lvl6pPr lvl="5" algn="r" rtl="0">
              <a:spcBef>
                <a:spcPts val="0"/>
              </a:spcBef>
              <a:spcAft>
                <a:spcPts val="0"/>
              </a:spcAft>
              <a:buSzPts val="2400"/>
              <a:buNone/>
              <a:defRPr sz="1800"/>
            </a:lvl6pPr>
            <a:lvl7pPr lvl="6" algn="r" rtl="0">
              <a:spcBef>
                <a:spcPts val="0"/>
              </a:spcBef>
              <a:spcAft>
                <a:spcPts val="0"/>
              </a:spcAft>
              <a:buSzPts val="2400"/>
              <a:buNone/>
              <a:defRPr sz="1800"/>
            </a:lvl7pPr>
            <a:lvl8pPr lvl="7" algn="r" rtl="0">
              <a:spcBef>
                <a:spcPts val="0"/>
              </a:spcBef>
              <a:spcAft>
                <a:spcPts val="0"/>
              </a:spcAft>
              <a:buSzPts val="2400"/>
              <a:buNone/>
              <a:defRPr sz="1800"/>
            </a:lvl8pPr>
            <a:lvl9pPr lvl="8" algn="r"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2510200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6"/>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800"/>
            </a:lvl1pPr>
            <a:lvl2pPr lvl="1" algn="r" rtl="0">
              <a:spcBef>
                <a:spcPts val="0"/>
              </a:spcBef>
              <a:spcAft>
                <a:spcPts val="0"/>
              </a:spcAft>
              <a:buSzPts val="2400"/>
              <a:buNone/>
              <a:defRPr sz="1800"/>
            </a:lvl2pPr>
            <a:lvl3pPr lvl="2" algn="r" rtl="0">
              <a:spcBef>
                <a:spcPts val="0"/>
              </a:spcBef>
              <a:spcAft>
                <a:spcPts val="0"/>
              </a:spcAft>
              <a:buSzPts val="2400"/>
              <a:buNone/>
              <a:defRPr sz="1800"/>
            </a:lvl3pPr>
            <a:lvl4pPr lvl="3" algn="r" rtl="0">
              <a:spcBef>
                <a:spcPts val="0"/>
              </a:spcBef>
              <a:spcAft>
                <a:spcPts val="0"/>
              </a:spcAft>
              <a:buSzPts val="2400"/>
              <a:buNone/>
              <a:defRPr sz="1800"/>
            </a:lvl4pPr>
            <a:lvl5pPr lvl="4" algn="r" rtl="0">
              <a:spcBef>
                <a:spcPts val="0"/>
              </a:spcBef>
              <a:spcAft>
                <a:spcPts val="0"/>
              </a:spcAft>
              <a:buSzPts val="2400"/>
              <a:buNone/>
              <a:defRPr sz="1800"/>
            </a:lvl5pPr>
            <a:lvl6pPr lvl="5" algn="r" rtl="0">
              <a:spcBef>
                <a:spcPts val="0"/>
              </a:spcBef>
              <a:spcAft>
                <a:spcPts val="0"/>
              </a:spcAft>
              <a:buSzPts val="2400"/>
              <a:buNone/>
              <a:defRPr sz="1800"/>
            </a:lvl6pPr>
            <a:lvl7pPr lvl="6" algn="r" rtl="0">
              <a:spcBef>
                <a:spcPts val="0"/>
              </a:spcBef>
              <a:spcAft>
                <a:spcPts val="0"/>
              </a:spcAft>
              <a:buSzPts val="2400"/>
              <a:buNone/>
              <a:defRPr sz="1800"/>
            </a:lvl7pPr>
            <a:lvl8pPr lvl="7" algn="r" rtl="0">
              <a:spcBef>
                <a:spcPts val="0"/>
              </a:spcBef>
              <a:spcAft>
                <a:spcPts val="0"/>
              </a:spcAft>
              <a:buSzPts val="2400"/>
              <a:buNone/>
              <a:defRPr sz="1800"/>
            </a:lvl8pPr>
            <a:lvl9pPr lvl="8" algn="r"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2964186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8"/>
          <p:cNvSpPr txBox="1">
            <a:spLocks noGrp="1"/>
          </p:cNvSpPr>
          <p:nvPr>
            <p:ph type="ctrTitle"/>
          </p:nvPr>
        </p:nvSpPr>
        <p:spPr>
          <a:xfrm flipH="1">
            <a:off x="1974150" y="1161000"/>
            <a:ext cx="5195700" cy="1365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4800"/>
              <a:buNone/>
              <a:defRPr sz="3600"/>
            </a:lvl1pPr>
            <a:lvl2pPr lvl="1" algn="ctr" rtl="0">
              <a:spcBef>
                <a:spcPts val="0"/>
              </a:spcBef>
              <a:spcAft>
                <a:spcPts val="0"/>
              </a:spcAft>
              <a:buClr>
                <a:schemeClr val="lt1"/>
              </a:buClr>
              <a:buSzPts val="4800"/>
              <a:buNone/>
              <a:defRPr sz="3600">
                <a:solidFill>
                  <a:schemeClr val="lt1"/>
                </a:solidFill>
              </a:defRPr>
            </a:lvl2pPr>
            <a:lvl3pPr lvl="2" algn="ctr" rtl="0">
              <a:spcBef>
                <a:spcPts val="0"/>
              </a:spcBef>
              <a:spcAft>
                <a:spcPts val="0"/>
              </a:spcAft>
              <a:buClr>
                <a:schemeClr val="lt1"/>
              </a:buClr>
              <a:buSzPts val="4800"/>
              <a:buNone/>
              <a:defRPr sz="3600">
                <a:solidFill>
                  <a:schemeClr val="lt1"/>
                </a:solidFill>
              </a:defRPr>
            </a:lvl3pPr>
            <a:lvl4pPr lvl="3" algn="ctr" rtl="0">
              <a:spcBef>
                <a:spcPts val="0"/>
              </a:spcBef>
              <a:spcAft>
                <a:spcPts val="0"/>
              </a:spcAft>
              <a:buClr>
                <a:schemeClr val="lt1"/>
              </a:buClr>
              <a:buSzPts val="4800"/>
              <a:buNone/>
              <a:defRPr sz="3600">
                <a:solidFill>
                  <a:schemeClr val="lt1"/>
                </a:solidFill>
              </a:defRPr>
            </a:lvl4pPr>
            <a:lvl5pPr lvl="4" algn="ctr" rtl="0">
              <a:spcBef>
                <a:spcPts val="0"/>
              </a:spcBef>
              <a:spcAft>
                <a:spcPts val="0"/>
              </a:spcAft>
              <a:buClr>
                <a:schemeClr val="lt1"/>
              </a:buClr>
              <a:buSzPts val="4800"/>
              <a:buNone/>
              <a:defRPr sz="3600">
                <a:solidFill>
                  <a:schemeClr val="lt1"/>
                </a:solidFill>
              </a:defRPr>
            </a:lvl5pPr>
            <a:lvl6pPr lvl="5" algn="ctr" rtl="0">
              <a:spcBef>
                <a:spcPts val="0"/>
              </a:spcBef>
              <a:spcAft>
                <a:spcPts val="0"/>
              </a:spcAft>
              <a:buClr>
                <a:schemeClr val="lt1"/>
              </a:buClr>
              <a:buSzPts val="4800"/>
              <a:buNone/>
              <a:defRPr sz="3600">
                <a:solidFill>
                  <a:schemeClr val="lt1"/>
                </a:solidFill>
              </a:defRPr>
            </a:lvl6pPr>
            <a:lvl7pPr lvl="6" algn="ctr" rtl="0">
              <a:spcBef>
                <a:spcPts val="0"/>
              </a:spcBef>
              <a:spcAft>
                <a:spcPts val="0"/>
              </a:spcAft>
              <a:buClr>
                <a:schemeClr val="lt1"/>
              </a:buClr>
              <a:buSzPts val="4800"/>
              <a:buNone/>
              <a:defRPr sz="3600">
                <a:solidFill>
                  <a:schemeClr val="lt1"/>
                </a:solidFill>
              </a:defRPr>
            </a:lvl7pPr>
            <a:lvl8pPr lvl="7" algn="ctr" rtl="0">
              <a:spcBef>
                <a:spcPts val="0"/>
              </a:spcBef>
              <a:spcAft>
                <a:spcPts val="0"/>
              </a:spcAft>
              <a:buClr>
                <a:schemeClr val="lt1"/>
              </a:buClr>
              <a:buSzPts val="4800"/>
              <a:buNone/>
              <a:defRPr sz="3600">
                <a:solidFill>
                  <a:schemeClr val="lt1"/>
                </a:solidFill>
              </a:defRPr>
            </a:lvl8pPr>
            <a:lvl9pPr lvl="8" algn="ctr" rtl="0">
              <a:spcBef>
                <a:spcPts val="0"/>
              </a:spcBef>
              <a:spcAft>
                <a:spcPts val="0"/>
              </a:spcAft>
              <a:buClr>
                <a:schemeClr val="lt1"/>
              </a:buClr>
              <a:buSzPts val="4800"/>
              <a:buNone/>
              <a:defRPr sz="3600">
                <a:solidFill>
                  <a:schemeClr val="lt1"/>
                </a:solidFill>
              </a:defRPr>
            </a:lvl9pPr>
          </a:lstStyle>
          <a:p>
            <a:endParaRPr/>
          </a:p>
        </p:txBody>
      </p:sp>
      <p:sp>
        <p:nvSpPr>
          <p:cNvPr id="137" name="Google Shape;137;p28"/>
          <p:cNvSpPr txBox="1">
            <a:spLocks noGrp="1"/>
          </p:cNvSpPr>
          <p:nvPr>
            <p:ph type="subTitle" idx="1"/>
          </p:nvPr>
        </p:nvSpPr>
        <p:spPr>
          <a:xfrm>
            <a:off x="2152500" y="2494850"/>
            <a:ext cx="4839000" cy="10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5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8"/>
          <p:cNvSpPr txBox="1"/>
          <p:nvPr/>
        </p:nvSpPr>
        <p:spPr>
          <a:xfrm>
            <a:off x="625906" y="3722418"/>
            <a:ext cx="3830100" cy="1784400"/>
          </a:xfrm>
          <a:prstGeom prst="rect">
            <a:avLst/>
          </a:prstGeom>
          <a:noFill/>
          <a:ln>
            <a:noFill/>
          </a:ln>
        </p:spPr>
        <p:txBody>
          <a:bodyPr spcFirstLastPara="1" wrap="square" lIns="68569" tIns="68569" rIns="68569" bIns="68569" anchor="ctr" anchorCtr="0">
            <a:noAutofit/>
          </a:bodyPr>
          <a:lstStyle/>
          <a:p>
            <a:pPr marL="0" lvl="0" indent="0" algn="l" rtl="0">
              <a:lnSpc>
                <a:spcPct val="100000"/>
              </a:lnSpc>
              <a:spcBef>
                <a:spcPts val="225"/>
              </a:spcBef>
              <a:spcAft>
                <a:spcPts val="0"/>
              </a:spcAft>
              <a:buNone/>
            </a:pPr>
            <a:r>
              <a:rPr lang="en" sz="750">
                <a:solidFill>
                  <a:schemeClr val="dk1"/>
                </a:solidFill>
                <a:latin typeface="Roboto Condensed Light"/>
                <a:ea typeface="Roboto Condensed Light"/>
                <a:cs typeface="Roboto Condensed Light"/>
                <a:sym typeface="Roboto Condensed Light"/>
              </a:rPr>
              <a:t>CREDITS: This presentation template was created by </a:t>
            </a:r>
            <a:r>
              <a:rPr lang="en" sz="750" b="1">
                <a:solidFill>
                  <a:schemeClr val="dk1"/>
                </a:solidFill>
                <a:uFill>
                  <a:noFill/>
                </a:uFill>
                <a:latin typeface="Roboto Condensed"/>
                <a:ea typeface="Roboto Condensed"/>
                <a:cs typeface="Roboto Condensed"/>
                <a:sym typeface="Roboto Condensed"/>
                <a:hlinkClick r:id="rId3">
                  <a:extLst>
                    <a:ext uri="{A12FA001-AC4F-418D-AE19-62706E023703}">
                      <ahyp:hlinkClr xmlns:ahyp="http://schemas.microsoft.com/office/drawing/2018/hyperlinkcolor" val="tx"/>
                    </a:ext>
                  </a:extLst>
                </a:hlinkClick>
              </a:rPr>
              <a:t>Slidesgo</a:t>
            </a:r>
            <a:r>
              <a:rPr lang="en" sz="750">
                <a:solidFill>
                  <a:schemeClr val="dk1"/>
                </a:solidFill>
                <a:latin typeface="Roboto Condensed Light"/>
                <a:ea typeface="Roboto Condensed Light"/>
                <a:cs typeface="Roboto Condensed Light"/>
                <a:sym typeface="Roboto Condensed Light"/>
              </a:rPr>
              <a:t>, including icons by </a:t>
            </a:r>
            <a:r>
              <a:rPr lang="en" sz="750" b="1">
                <a:solidFill>
                  <a:schemeClr val="dk1"/>
                </a:solidFill>
                <a:uFill>
                  <a:noFill/>
                </a:uFill>
                <a:latin typeface="Roboto Condensed"/>
                <a:ea typeface="Roboto Condensed"/>
                <a:cs typeface="Roboto Condensed"/>
                <a:sym typeface="Roboto Condensed"/>
                <a:hlinkClick r:id="rId4">
                  <a:extLst>
                    <a:ext uri="{A12FA001-AC4F-418D-AE19-62706E023703}">
                      <ahyp:hlinkClr xmlns:ahyp="http://schemas.microsoft.com/office/drawing/2018/hyperlinkcolor" val="tx"/>
                    </a:ext>
                  </a:extLst>
                </a:hlinkClick>
              </a:rPr>
              <a:t>Flaticon</a:t>
            </a:r>
            <a:r>
              <a:rPr lang="en" sz="750">
                <a:solidFill>
                  <a:schemeClr val="dk1"/>
                </a:solidFill>
                <a:latin typeface="Roboto Condensed Light"/>
                <a:ea typeface="Roboto Condensed Light"/>
                <a:cs typeface="Roboto Condensed Light"/>
                <a:sym typeface="Roboto Condensed Light"/>
              </a:rPr>
              <a:t>, and infographics &amp; images by </a:t>
            </a:r>
            <a:r>
              <a:rPr lang="en" sz="750" b="1">
                <a:solidFill>
                  <a:schemeClr val="dk1"/>
                </a:solidFill>
                <a:uFill>
                  <a:noFill/>
                </a:uFill>
                <a:latin typeface="Roboto Condensed"/>
                <a:ea typeface="Roboto Condensed"/>
                <a:cs typeface="Roboto Condensed"/>
                <a:sym typeface="Roboto Condensed"/>
                <a:hlinkClick r:id="rId5">
                  <a:extLst>
                    <a:ext uri="{A12FA001-AC4F-418D-AE19-62706E023703}">
                      <ahyp:hlinkClr xmlns:ahyp="http://schemas.microsoft.com/office/drawing/2018/hyperlinkcolor" val="tx"/>
                    </a:ext>
                  </a:extLst>
                </a:hlinkClick>
              </a:rPr>
              <a:t>Freepik</a:t>
            </a:r>
            <a:r>
              <a:rPr lang="en" sz="750">
                <a:solidFill>
                  <a:schemeClr val="dk1"/>
                </a:solidFill>
                <a:latin typeface="Roboto Condensed Light"/>
                <a:ea typeface="Roboto Condensed Light"/>
                <a:cs typeface="Roboto Condensed Light"/>
                <a:sym typeface="Roboto Condensed Light"/>
              </a:rPr>
              <a:t>. </a:t>
            </a:r>
            <a:endParaRPr sz="750">
              <a:solidFill>
                <a:schemeClr val="dk1"/>
              </a:solidFill>
              <a:latin typeface="Roboto Condensed Light"/>
              <a:ea typeface="Roboto Condensed Light"/>
              <a:cs typeface="Roboto Condensed Light"/>
              <a:sym typeface="Roboto Condensed Light"/>
            </a:endParaRPr>
          </a:p>
          <a:p>
            <a:pPr marL="0" lvl="0" indent="0" algn="l" rtl="0">
              <a:lnSpc>
                <a:spcPct val="100000"/>
              </a:lnSpc>
              <a:spcBef>
                <a:spcPts val="225"/>
              </a:spcBef>
              <a:spcAft>
                <a:spcPts val="0"/>
              </a:spcAft>
              <a:buNone/>
            </a:pPr>
            <a:r>
              <a:rPr lang="en" sz="675" b="1">
                <a:solidFill>
                  <a:schemeClr val="dk1"/>
                </a:solidFill>
                <a:latin typeface="Roboto Condensed"/>
                <a:ea typeface="Roboto Condensed"/>
                <a:cs typeface="Roboto Condensed"/>
                <a:sym typeface="Roboto Condensed"/>
              </a:rPr>
              <a:t>Please keep this slide for attribution.</a:t>
            </a:r>
            <a:endParaRPr sz="675" b="1">
              <a:solidFill>
                <a:schemeClr val="dk1"/>
              </a:solidFill>
              <a:latin typeface="Roboto Condensed"/>
              <a:ea typeface="Roboto Condensed"/>
              <a:cs typeface="Roboto Condensed"/>
              <a:sym typeface="Roboto Condensed"/>
            </a:endParaRPr>
          </a:p>
          <a:p>
            <a:pPr marL="0" lvl="0" indent="0" algn="l" rtl="0">
              <a:lnSpc>
                <a:spcPct val="115000"/>
              </a:lnSpc>
              <a:spcBef>
                <a:spcPts val="225"/>
              </a:spcBef>
              <a:spcAft>
                <a:spcPts val="0"/>
              </a:spcAft>
              <a:buNone/>
            </a:pPr>
            <a:endParaRPr sz="1350">
              <a:solidFill>
                <a:schemeClr val="dk1"/>
              </a:solidFill>
              <a:latin typeface="Roboto Condensed Light"/>
              <a:ea typeface="Roboto Condensed Light"/>
              <a:cs typeface="Roboto Condensed Light"/>
              <a:sym typeface="Roboto Condensed Light"/>
            </a:endParaRPr>
          </a:p>
          <a:p>
            <a:pPr marL="0" lvl="0" indent="0" algn="l" rtl="0">
              <a:spcBef>
                <a:spcPts val="0"/>
              </a:spcBef>
              <a:spcAft>
                <a:spcPts val="0"/>
              </a:spcAft>
              <a:buNone/>
            </a:pPr>
            <a:endParaRPr sz="1350">
              <a:solidFill>
                <a:schemeClr val="dk1"/>
              </a:solidFill>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28502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1964851"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0" name="Google Shape;20;p5"/>
          <p:cNvSpPr txBox="1">
            <a:spLocks noGrp="1"/>
          </p:cNvSpPr>
          <p:nvPr>
            <p:ph type="ctrTitle" idx="2"/>
          </p:nvPr>
        </p:nvSpPr>
        <p:spPr>
          <a:xfrm>
            <a:off x="1741950" y="2846700"/>
            <a:ext cx="12579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 name="Google Shape;21;p5"/>
          <p:cNvSpPr txBox="1">
            <a:spLocks noGrp="1"/>
          </p:cNvSpPr>
          <p:nvPr>
            <p:ph type="subTitle" idx="1"/>
          </p:nvPr>
        </p:nvSpPr>
        <p:spPr>
          <a:xfrm>
            <a:off x="1741950" y="1650025"/>
            <a:ext cx="2157300" cy="100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3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2" name="Google Shape;22;p5"/>
          <p:cNvSpPr txBox="1">
            <a:spLocks noGrp="1"/>
          </p:cNvSpPr>
          <p:nvPr>
            <p:ph type="ctrTitle" idx="3"/>
          </p:nvPr>
        </p:nvSpPr>
        <p:spPr>
          <a:xfrm>
            <a:off x="5633751" y="3635300"/>
            <a:ext cx="1780500" cy="427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Google Shape;23;p5"/>
          <p:cNvSpPr txBox="1">
            <a:spLocks noGrp="1"/>
          </p:cNvSpPr>
          <p:nvPr>
            <p:ph type="subTitle" idx="4"/>
          </p:nvPr>
        </p:nvSpPr>
        <p:spPr>
          <a:xfrm>
            <a:off x="5256958" y="2440056"/>
            <a:ext cx="2157300" cy="100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3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ctrTitle"/>
          </p:nvPr>
        </p:nvSpPr>
        <p:spPr>
          <a:xfrm>
            <a:off x="2638350" y="376498"/>
            <a:ext cx="3867300" cy="20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8" name="Google Shape;28;p7"/>
          <p:cNvSpPr txBox="1">
            <a:spLocks noGrp="1"/>
          </p:cNvSpPr>
          <p:nvPr>
            <p:ph type="subTitle" idx="1"/>
          </p:nvPr>
        </p:nvSpPr>
        <p:spPr>
          <a:xfrm>
            <a:off x="2580225" y="2314225"/>
            <a:ext cx="3983400" cy="10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ctrTitle"/>
          </p:nvPr>
        </p:nvSpPr>
        <p:spPr>
          <a:xfrm>
            <a:off x="1600733" y="985228"/>
            <a:ext cx="26736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sp>
        <p:nvSpPr>
          <p:cNvPr id="33" name="Google Shape;33;p9"/>
          <p:cNvSpPr txBox="1">
            <a:spLocks noGrp="1"/>
          </p:cNvSpPr>
          <p:nvPr>
            <p:ph type="subTitle" idx="1"/>
          </p:nvPr>
        </p:nvSpPr>
        <p:spPr>
          <a:xfrm>
            <a:off x="1665825" y="3058425"/>
            <a:ext cx="26085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400">
                <a:solidFill>
                  <a:schemeClr val="dk1"/>
                </a:solidFill>
              </a:defRPr>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34" name="Google Shape;34;p9"/>
          <p:cNvSpPr txBox="1">
            <a:spLocks noGrp="1"/>
          </p:cNvSpPr>
          <p:nvPr>
            <p:ph type="ctrTitle" idx="2"/>
          </p:nvPr>
        </p:nvSpPr>
        <p:spPr>
          <a:xfrm>
            <a:off x="1964850" y="352850"/>
            <a:ext cx="52143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ctrTitle"/>
          </p:nvPr>
        </p:nvSpPr>
        <p:spPr>
          <a:xfrm flipH="1">
            <a:off x="695425" y="1514475"/>
            <a:ext cx="3559800" cy="780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a:lvl1pPr>
            <a:lvl2pPr lvl="1" algn="ctr" rtl="0">
              <a:spcBef>
                <a:spcPts val="0"/>
              </a:spcBef>
              <a:spcAft>
                <a:spcPts val="0"/>
              </a:spcAft>
              <a:buClr>
                <a:schemeClr val="hlink"/>
              </a:buClr>
              <a:buSzPts val="1800"/>
              <a:buNone/>
              <a:defRPr sz="1800">
                <a:solidFill>
                  <a:schemeClr val="hlink"/>
                </a:solidFill>
              </a:defRPr>
            </a:lvl2pPr>
            <a:lvl3pPr lvl="2" algn="ctr" rtl="0">
              <a:spcBef>
                <a:spcPts val="0"/>
              </a:spcBef>
              <a:spcAft>
                <a:spcPts val="0"/>
              </a:spcAft>
              <a:buClr>
                <a:schemeClr val="hlink"/>
              </a:buClr>
              <a:buSzPts val="1800"/>
              <a:buNone/>
              <a:defRPr sz="1800">
                <a:solidFill>
                  <a:schemeClr val="hlink"/>
                </a:solidFill>
              </a:defRPr>
            </a:lvl3pPr>
            <a:lvl4pPr lvl="3" algn="ctr" rtl="0">
              <a:spcBef>
                <a:spcPts val="0"/>
              </a:spcBef>
              <a:spcAft>
                <a:spcPts val="0"/>
              </a:spcAft>
              <a:buClr>
                <a:schemeClr val="hlink"/>
              </a:buClr>
              <a:buSzPts val="1800"/>
              <a:buNone/>
              <a:defRPr sz="1800">
                <a:solidFill>
                  <a:schemeClr val="hlink"/>
                </a:solidFill>
              </a:defRPr>
            </a:lvl4pPr>
            <a:lvl5pPr lvl="4" algn="ctr" rtl="0">
              <a:spcBef>
                <a:spcPts val="0"/>
              </a:spcBef>
              <a:spcAft>
                <a:spcPts val="0"/>
              </a:spcAft>
              <a:buClr>
                <a:schemeClr val="hlink"/>
              </a:buClr>
              <a:buSzPts val="1800"/>
              <a:buNone/>
              <a:defRPr sz="1800">
                <a:solidFill>
                  <a:schemeClr val="hlink"/>
                </a:solidFill>
              </a:defRPr>
            </a:lvl5pPr>
            <a:lvl6pPr lvl="5" algn="ctr" rtl="0">
              <a:spcBef>
                <a:spcPts val="0"/>
              </a:spcBef>
              <a:spcAft>
                <a:spcPts val="0"/>
              </a:spcAft>
              <a:buClr>
                <a:schemeClr val="hlink"/>
              </a:buClr>
              <a:buSzPts val="1800"/>
              <a:buNone/>
              <a:defRPr sz="1800">
                <a:solidFill>
                  <a:schemeClr val="hlink"/>
                </a:solidFill>
              </a:defRPr>
            </a:lvl6pPr>
            <a:lvl7pPr lvl="6" algn="ctr" rtl="0">
              <a:spcBef>
                <a:spcPts val="0"/>
              </a:spcBef>
              <a:spcAft>
                <a:spcPts val="0"/>
              </a:spcAft>
              <a:buClr>
                <a:schemeClr val="hlink"/>
              </a:buClr>
              <a:buSzPts val="1800"/>
              <a:buNone/>
              <a:defRPr sz="1800">
                <a:solidFill>
                  <a:schemeClr val="hlink"/>
                </a:solidFill>
              </a:defRPr>
            </a:lvl7pPr>
            <a:lvl8pPr lvl="7" algn="ctr" rtl="0">
              <a:spcBef>
                <a:spcPts val="0"/>
              </a:spcBef>
              <a:spcAft>
                <a:spcPts val="0"/>
              </a:spcAft>
              <a:buClr>
                <a:schemeClr val="hlink"/>
              </a:buClr>
              <a:buSzPts val="1800"/>
              <a:buNone/>
              <a:defRPr sz="1800">
                <a:solidFill>
                  <a:schemeClr val="hlink"/>
                </a:solidFill>
              </a:defRPr>
            </a:lvl8pPr>
            <a:lvl9pPr lvl="8" algn="ctr" rtl="0">
              <a:spcBef>
                <a:spcPts val="0"/>
              </a:spcBef>
              <a:spcAft>
                <a:spcPts val="0"/>
              </a:spcAft>
              <a:buClr>
                <a:schemeClr val="hlink"/>
              </a:buClr>
              <a:buSzPts val="1800"/>
              <a:buNone/>
              <a:defRPr sz="1800">
                <a:solidFill>
                  <a:schemeClr val="hlink"/>
                </a:solidFill>
              </a:defRPr>
            </a:lvl9pPr>
          </a:lstStyle>
          <a:p>
            <a:endParaRPr/>
          </a:p>
        </p:txBody>
      </p:sp>
      <p:sp>
        <p:nvSpPr>
          <p:cNvPr id="37" name="Google Shape;37;p10"/>
          <p:cNvSpPr txBox="1">
            <a:spLocks noGrp="1"/>
          </p:cNvSpPr>
          <p:nvPr>
            <p:ph type="subTitle" idx="1"/>
          </p:nvPr>
        </p:nvSpPr>
        <p:spPr>
          <a:xfrm flipH="1">
            <a:off x="1581025" y="2559200"/>
            <a:ext cx="26742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title" hasCustomPrompt="1"/>
          </p:nvPr>
        </p:nvSpPr>
        <p:spPr>
          <a:xfrm>
            <a:off x="2250675" y="1001350"/>
            <a:ext cx="6191100" cy="1963500"/>
          </a:xfrm>
          <a:prstGeom prst="rect">
            <a:avLst/>
          </a:prstGeom>
        </p:spPr>
        <p:txBody>
          <a:bodyPr spcFirstLastPara="1" wrap="square" lIns="91425" tIns="91425" rIns="91425" bIns="91425" anchor="b" anchorCtr="0">
            <a:noAutofit/>
          </a:bodyPr>
          <a:lstStyle>
            <a:lvl1pPr lvl="0" algn="r">
              <a:spcBef>
                <a:spcPts val="0"/>
              </a:spcBef>
              <a:spcAft>
                <a:spcPts val="0"/>
              </a:spcAft>
              <a:buSzPts val="12000"/>
              <a:buNone/>
              <a:defRPr sz="98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11"/>
          <p:cNvSpPr txBox="1">
            <a:spLocks noGrp="1"/>
          </p:cNvSpPr>
          <p:nvPr>
            <p:ph type="body" idx="1"/>
          </p:nvPr>
        </p:nvSpPr>
        <p:spPr>
          <a:xfrm>
            <a:off x="2107950" y="2895050"/>
            <a:ext cx="6191100" cy="696000"/>
          </a:xfrm>
          <a:prstGeom prst="rect">
            <a:avLst/>
          </a:prstGeom>
        </p:spPr>
        <p:txBody>
          <a:bodyPr spcFirstLastPara="1" wrap="square" lIns="91425" tIns="91425" rIns="91425" bIns="91425" anchor="t" anchorCtr="0">
            <a:noAutofit/>
          </a:bodyPr>
          <a:lstStyle>
            <a:lvl1pPr marL="457200" lvl="0" indent="-304800" algn="r">
              <a:lnSpc>
                <a:spcPct val="100000"/>
              </a:lnSpc>
              <a:spcBef>
                <a:spcPts val="0"/>
              </a:spcBef>
              <a:spcAft>
                <a:spcPts val="0"/>
              </a:spcAft>
              <a:buSzPts val="1200"/>
              <a:buChar char="●"/>
              <a:defRPr sz="1600"/>
            </a:lvl1pPr>
            <a:lvl2pPr marL="914400" lvl="1" indent="-304800" algn="ctr">
              <a:spcBef>
                <a:spcPts val="0"/>
              </a:spcBef>
              <a:spcAft>
                <a:spcPts val="0"/>
              </a:spcAft>
              <a:buSzPts val="1200"/>
              <a:buChar char="○"/>
              <a:defRPr/>
            </a:lvl2pPr>
            <a:lvl3pPr marL="1371600" lvl="2" indent="-304800" algn="ctr">
              <a:spcBef>
                <a:spcPts val="1600"/>
              </a:spcBef>
              <a:spcAft>
                <a:spcPts val="0"/>
              </a:spcAft>
              <a:buSzPts val="1200"/>
              <a:buChar char="■"/>
              <a:defRPr/>
            </a:lvl3pPr>
            <a:lvl4pPr marL="1828800" lvl="3" indent="-304800" algn="ctr">
              <a:spcBef>
                <a:spcPts val="1600"/>
              </a:spcBef>
              <a:spcAft>
                <a:spcPts val="0"/>
              </a:spcAft>
              <a:buSzPts val="1200"/>
              <a:buChar char="●"/>
              <a:defRPr/>
            </a:lvl4pPr>
            <a:lvl5pPr marL="2286000" lvl="4" indent="-304800" algn="ctr">
              <a:spcBef>
                <a:spcPts val="1600"/>
              </a:spcBef>
              <a:spcAft>
                <a:spcPts val="0"/>
              </a:spcAft>
              <a:buSzPts val="1200"/>
              <a:buChar char="○"/>
              <a:defRPr/>
            </a:lvl5pPr>
            <a:lvl6pPr marL="2743200" lvl="5" indent="-304800" algn="ctr">
              <a:spcBef>
                <a:spcPts val="1600"/>
              </a:spcBef>
              <a:spcAft>
                <a:spcPts val="0"/>
              </a:spcAft>
              <a:buSzPts val="1200"/>
              <a:buChar char="■"/>
              <a:defRPr/>
            </a:lvl6pPr>
            <a:lvl7pPr marL="3200400" lvl="6" indent="-304800" algn="ctr">
              <a:spcBef>
                <a:spcPts val="1600"/>
              </a:spcBef>
              <a:spcAft>
                <a:spcPts val="0"/>
              </a:spcAft>
              <a:buSzPts val="1200"/>
              <a:buChar char="●"/>
              <a:defRPr/>
            </a:lvl7pPr>
            <a:lvl8pPr marL="3657600" lvl="7" indent="-304800" algn="ctr">
              <a:spcBef>
                <a:spcPts val="1600"/>
              </a:spcBef>
              <a:spcAft>
                <a:spcPts val="0"/>
              </a:spcAft>
              <a:buSzPts val="1200"/>
              <a:buChar char="○"/>
              <a:defRPr/>
            </a:lvl8pPr>
            <a:lvl9pPr marL="4114800" lvl="8" indent="-304800" algn="ctr">
              <a:spcBef>
                <a:spcPts val="1600"/>
              </a:spcBef>
              <a:spcAft>
                <a:spcPts val="1600"/>
              </a:spcAft>
              <a:buSzPts val="12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1pPr>
            <a:lvl2pPr lvl="1">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2pPr>
            <a:lvl3pPr lvl="2">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3pPr>
            <a:lvl4pPr lvl="3">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4pPr>
            <a:lvl5pPr lvl="4">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5pPr>
            <a:lvl6pPr lvl="5">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6pPr>
            <a:lvl7pPr lvl="6">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7pPr>
            <a:lvl8pPr lvl="7">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8pPr>
            <a:lvl9pPr lvl="8">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1pPr>
            <a:lvl2pPr marL="914400" lvl="1"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2pPr>
            <a:lvl3pPr marL="1371600" lvl="2"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3pPr>
            <a:lvl4pPr marL="1828800" lvl="3"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4pPr>
            <a:lvl5pPr marL="2286000" lvl="4"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5pPr>
            <a:lvl6pPr marL="2743200" lvl="5"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6pPr>
            <a:lvl7pPr marL="3200400" lvl="6"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7pPr>
            <a:lvl8pPr marL="3657600" lvl="7"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8pPr>
            <a:lvl9pPr marL="4114800" lvl="8" indent="-304800">
              <a:lnSpc>
                <a:spcPct val="115000"/>
              </a:lnSpc>
              <a:spcBef>
                <a:spcPts val="1600"/>
              </a:spcBef>
              <a:spcAft>
                <a:spcPts val="160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9" r:id="rId17"/>
    <p:sldLayoutId id="2147483671" r:id="rId18"/>
    <p:sldLayoutId id="2147483672" r:id="rId19"/>
    <p:sldLayoutId id="2147483673" r:id="rId20"/>
    <p:sldLayoutId id="214748367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1pPr>
            <a:lvl2pPr lvl="1">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2pPr>
            <a:lvl3pPr lvl="2">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3pPr>
            <a:lvl4pPr lvl="3">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4pPr>
            <a:lvl5pPr lvl="4">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5pPr>
            <a:lvl6pPr lvl="5">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6pPr>
            <a:lvl7pPr lvl="6">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7pPr>
            <a:lvl8pPr lvl="7">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8pPr>
            <a:lvl9pPr lvl="8">
              <a:spcBef>
                <a:spcPts val="0"/>
              </a:spcBef>
              <a:spcAft>
                <a:spcPts val="0"/>
              </a:spcAft>
              <a:buClr>
                <a:schemeClr val="dk1"/>
              </a:buClr>
              <a:buSzPts val="2800"/>
              <a:buFont typeface="Exo 2"/>
              <a:buNone/>
              <a:defRPr sz="2800">
                <a:solidFill>
                  <a:schemeClr val="dk1"/>
                </a:solidFill>
                <a:latin typeface="Exo 2"/>
                <a:ea typeface="Exo 2"/>
                <a:cs typeface="Exo 2"/>
                <a:sym typeface="Exo 2"/>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1pPr>
            <a:lvl2pPr marL="914400" lvl="1"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2pPr>
            <a:lvl3pPr marL="1371600" lvl="2"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3pPr>
            <a:lvl4pPr marL="1828800" lvl="3"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4pPr>
            <a:lvl5pPr marL="2286000" lvl="4"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5pPr>
            <a:lvl6pPr marL="2743200" lvl="5"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6pPr>
            <a:lvl7pPr marL="3200400" lvl="6"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7pPr>
            <a:lvl8pPr marL="3657600" lvl="7" indent="-304800">
              <a:lnSpc>
                <a:spcPct val="115000"/>
              </a:lnSpc>
              <a:spcBef>
                <a:spcPts val="1600"/>
              </a:spcBef>
              <a:spcAft>
                <a:spcPts val="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8pPr>
            <a:lvl9pPr marL="4114800" lvl="8" indent="-304800">
              <a:lnSpc>
                <a:spcPct val="115000"/>
              </a:lnSpc>
              <a:spcBef>
                <a:spcPts val="1600"/>
              </a:spcBef>
              <a:spcAft>
                <a:spcPts val="1600"/>
              </a:spcAft>
              <a:buClr>
                <a:schemeClr val="hlink"/>
              </a:buClr>
              <a:buSzPts val="1200"/>
              <a:buFont typeface="Roboto Condensed Light"/>
              <a:buChar char="■"/>
              <a:defRPr sz="1200">
                <a:solidFill>
                  <a:schemeClr val="hlink"/>
                </a:solidFill>
                <a:latin typeface="Roboto Condensed Light"/>
                <a:ea typeface="Roboto Condensed Light"/>
                <a:cs typeface="Roboto Condensed Light"/>
                <a:sym typeface="Roboto Condensed Light"/>
              </a:defRPr>
            </a:lvl9pPr>
          </a:lstStyle>
          <a:p>
            <a:endParaRPr/>
          </a:p>
        </p:txBody>
      </p:sp>
    </p:spTree>
    <p:extLst>
      <p:ext uri="{BB962C8B-B14F-4D97-AF65-F5344CB8AC3E}">
        <p14:creationId xmlns:p14="http://schemas.microsoft.com/office/powerpoint/2010/main" val="2909530871"/>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datalinksystemsinc.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datalinkinternational.com/DataGate/agencie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sales04@szanysecu.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imfo@datalinksystemsinc.com?subject=Regional%20Sales%20Agency"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www.soracom.io/" TargetMode="External"/><Relationship Id="rId4" Type="http://schemas.openxmlformats.org/officeDocument/2006/relationships/hyperlink" Target="http://www.datalinkinternational.com/DataGate/agencies.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brandon@soracom.io"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9"/>
          <p:cNvSpPr txBox="1">
            <a:spLocks noGrp="1"/>
          </p:cNvSpPr>
          <p:nvPr>
            <p:ph type="subTitle" idx="1"/>
          </p:nvPr>
        </p:nvSpPr>
        <p:spPr>
          <a:xfrm>
            <a:off x="2068997" y="1620524"/>
            <a:ext cx="6856315" cy="18257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What makes </a:t>
            </a:r>
            <a:r>
              <a:rPr lang="en" sz="2000" b="0" dirty="0">
                <a:latin typeface="Segoe UI" panose="020B0502040204020203" pitchFamily="34" charset="0"/>
                <a:cs typeface="Segoe UI" panose="020B0502040204020203" pitchFamily="34" charset="0"/>
              </a:rPr>
              <a:t>VOCALIS PTToC</a:t>
            </a:r>
            <a:r>
              <a:rPr lang="en" sz="2000" dirty="0"/>
              <a:t> + superior ?  It is not attached to any one Cellular Network. </a:t>
            </a:r>
            <a:r>
              <a:rPr lang="en" sz="2000" b="0" dirty="0">
                <a:latin typeface="Segoe UI" panose="020B0502040204020203" pitchFamily="34" charset="0"/>
                <a:cs typeface="Segoe UI" panose="020B0502040204020203" pitchFamily="34" charset="0"/>
              </a:rPr>
              <a:t>VOCALIS PTToC  +</a:t>
            </a:r>
            <a:r>
              <a:rPr lang="en" sz="2000" dirty="0"/>
              <a:t> uses SORACOM.io network agnostic SIMs and Airtime.  Roam across Canada, USA and Mexico or even world wide, and you should always have cellular service with typically lower costs!</a:t>
            </a:r>
          </a:p>
          <a:p>
            <a:pPr marL="0" lvl="0" indent="0" algn="ctr" rtl="0">
              <a:spcBef>
                <a:spcPts val="0"/>
              </a:spcBef>
              <a:spcAft>
                <a:spcPts val="0"/>
              </a:spcAft>
              <a:buNone/>
            </a:pPr>
            <a:endParaRPr lang="en" sz="2000" dirty="0"/>
          </a:p>
          <a:p>
            <a:pPr marL="0" lvl="0" indent="0" algn="ctr" rtl="0">
              <a:spcBef>
                <a:spcPts val="0"/>
              </a:spcBef>
              <a:spcAft>
                <a:spcPts val="0"/>
              </a:spcAft>
              <a:buNone/>
            </a:pPr>
            <a:r>
              <a:rPr lang="en" sz="2000" dirty="0"/>
              <a:t>          You can also stream live video.</a:t>
            </a:r>
            <a:endParaRPr sz="2000" dirty="0"/>
          </a:p>
        </p:txBody>
      </p:sp>
      <p:sp>
        <p:nvSpPr>
          <p:cNvPr id="290" name="Google Shape;290;p59"/>
          <p:cNvSpPr txBox="1">
            <a:spLocks noGrp="1"/>
          </p:cNvSpPr>
          <p:nvPr>
            <p:ph type="ctrTitle"/>
          </p:nvPr>
        </p:nvSpPr>
        <p:spPr>
          <a:xfrm>
            <a:off x="2370772" y="257104"/>
            <a:ext cx="4136100" cy="85295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0" dirty="0">
                <a:latin typeface="Segoe UI" panose="020B0502040204020203" pitchFamily="34" charset="0"/>
                <a:cs typeface="Segoe UI" panose="020B0502040204020203" pitchFamily="34" charset="0"/>
              </a:rPr>
              <a:t>VOCALIS PTToC +  </a:t>
            </a:r>
            <a:br>
              <a:rPr lang="en" sz="2400" b="0" dirty="0">
                <a:latin typeface="Segoe UI" panose="020B0502040204020203" pitchFamily="34" charset="0"/>
                <a:cs typeface="Segoe UI" panose="020B0502040204020203" pitchFamily="34" charset="0"/>
              </a:rPr>
            </a:br>
            <a:r>
              <a:rPr lang="en" sz="1800" b="0" dirty="0">
                <a:latin typeface="Segoe UI" panose="020B0502040204020203" pitchFamily="34" charset="0"/>
                <a:cs typeface="Segoe UI" panose="020B0502040204020203" pitchFamily="34" charset="0"/>
              </a:rPr>
              <a:t>Simply Superior</a:t>
            </a:r>
            <a:endParaRPr sz="1800" b="0" dirty="0">
              <a:latin typeface="Segoe UI" panose="020B0502040204020203" pitchFamily="34" charset="0"/>
              <a:cs typeface="Segoe UI" panose="020B0502040204020203" pitchFamily="34" charset="0"/>
            </a:endParaRPr>
          </a:p>
        </p:txBody>
      </p:sp>
      <p:cxnSp>
        <p:nvCxnSpPr>
          <p:cNvPr id="291" name="Google Shape;291;p59"/>
          <p:cNvCxnSpPr>
            <a:cxnSpLocks/>
          </p:cNvCxnSpPr>
          <p:nvPr/>
        </p:nvCxnSpPr>
        <p:spPr>
          <a:xfrm>
            <a:off x="2144110" y="1494500"/>
            <a:ext cx="6999890" cy="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59"/>
          <p:cNvCxnSpPr>
            <a:cxnSpLocks/>
          </p:cNvCxnSpPr>
          <p:nvPr/>
        </p:nvCxnSpPr>
        <p:spPr>
          <a:xfrm>
            <a:off x="0" y="3872975"/>
            <a:ext cx="7725103" cy="0"/>
          </a:xfrm>
          <a:prstGeom prst="straightConnector1">
            <a:avLst/>
          </a:prstGeom>
          <a:noFill/>
          <a:ln w="9525" cap="flat" cmpd="sng">
            <a:solidFill>
              <a:schemeClr val="dk2"/>
            </a:solidFill>
            <a:prstDash val="solid"/>
            <a:round/>
            <a:headEnd type="none" w="med" len="med"/>
            <a:tailEnd type="none" w="med" len="med"/>
          </a:ln>
        </p:spPr>
      </p:cxnSp>
      <p:grpSp>
        <p:nvGrpSpPr>
          <p:cNvPr id="293" name="Google Shape;293;p59"/>
          <p:cNvGrpSpPr/>
          <p:nvPr/>
        </p:nvGrpSpPr>
        <p:grpSpPr>
          <a:xfrm>
            <a:off x="1770828" y="4061403"/>
            <a:ext cx="298169" cy="339253"/>
            <a:chOff x="1529350" y="258825"/>
            <a:chExt cx="423475" cy="481825"/>
          </a:xfrm>
        </p:grpSpPr>
        <p:sp>
          <p:nvSpPr>
            <p:cNvPr id="294" name="Google Shape;294;p59"/>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5" name="Google Shape;295;p59"/>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96" name="Google Shape;296;p59"/>
          <p:cNvGrpSpPr/>
          <p:nvPr/>
        </p:nvGrpSpPr>
        <p:grpSpPr>
          <a:xfrm>
            <a:off x="2632943" y="4054412"/>
            <a:ext cx="354586" cy="353221"/>
            <a:chOff x="-35123050" y="3561225"/>
            <a:chExt cx="292225" cy="291100"/>
          </a:xfrm>
        </p:grpSpPr>
        <p:sp>
          <p:nvSpPr>
            <p:cNvPr id="297" name="Google Shape;297;p59"/>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9"/>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59"/>
          <p:cNvGrpSpPr/>
          <p:nvPr/>
        </p:nvGrpSpPr>
        <p:grpSpPr>
          <a:xfrm>
            <a:off x="928494" y="4096693"/>
            <a:ext cx="339253" cy="268649"/>
            <a:chOff x="2085525" y="3263750"/>
            <a:chExt cx="481825" cy="381550"/>
          </a:xfrm>
        </p:grpSpPr>
        <p:sp>
          <p:nvSpPr>
            <p:cNvPr id="300" name="Google Shape;300;p59"/>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 name="Google Shape;301;p59"/>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02" name="Google Shape;302;p59"/>
          <p:cNvSpPr/>
          <p:nvPr/>
        </p:nvSpPr>
        <p:spPr>
          <a:xfrm>
            <a:off x="3681448" y="4053726"/>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64336CE2-9B95-6EB7-E35B-57D8091C51CB}"/>
              </a:ext>
            </a:extLst>
          </p:cNvPr>
          <p:cNvSpPr txBox="1"/>
          <p:nvPr/>
        </p:nvSpPr>
        <p:spPr>
          <a:xfrm>
            <a:off x="4038944" y="3992452"/>
            <a:ext cx="3896366" cy="307777"/>
          </a:xfrm>
          <a:prstGeom prst="rect">
            <a:avLst/>
          </a:prstGeom>
          <a:noFill/>
        </p:spPr>
        <p:txBody>
          <a:bodyPr wrap="square" rtlCol="0">
            <a:spAutoFit/>
          </a:bodyPr>
          <a:lstStyle/>
          <a:p>
            <a:r>
              <a:rPr lang="en-CA" dirty="0">
                <a:solidFill>
                  <a:schemeClr val="tx2"/>
                </a:solidFill>
              </a:rPr>
              <a:t>And works in Helicopters and Small Aircraft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1000"/>
                                        <p:tgtEl>
                                          <p:spTgt spid="29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 calcmode="lin" valueType="num">
                                      <p:cBhvr additive="base">
                                        <p:cTn id="10" dur="1000"/>
                                        <p:tgtEl>
                                          <p:spTgt spid="2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3" name="TextBox 2">
            <a:extLst>
              <a:ext uri="{FF2B5EF4-FFF2-40B4-BE49-F238E27FC236}">
                <a16:creationId xmlns:a16="http://schemas.microsoft.com/office/drawing/2014/main" id="{78DAB012-672A-631F-836A-024D0C2BA214}"/>
              </a:ext>
            </a:extLst>
          </p:cNvPr>
          <p:cNvSpPr txBox="1"/>
          <p:nvPr/>
        </p:nvSpPr>
        <p:spPr>
          <a:xfrm>
            <a:off x="2377965" y="261270"/>
            <a:ext cx="4388069" cy="1446550"/>
          </a:xfrm>
          <a:prstGeom prst="rect">
            <a:avLst/>
          </a:prstGeom>
          <a:noFill/>
        </p:spPr>
        <p:txBody>
          <a:bodyPr wrap="square">
            <a:spAutoFit/>
          </a:bodyPr>
          <a:lstStyle/>
          <a:p>
            <a:pPr algn="ctr"/>
            <a:r>
              <a:rPr lang="en" sz="6000" dirty="0">
                <a:solidFill>
                  <a:schemeClr val="tx2"/>
                </a:solidFill>
              </a:rPr>
              <a:t>VOCALIS + </a:t>
            </a:r>
            <a:r>
              <a:rPr lang="en" sz="2400" dirty="0">
                <a:solidFill>
                  <a:schemeClr val="tx2"/>
                </a:solidFill>
              </a:rPr>
              <a:t>b</a:t>
            </a:r>
            <a:r>
              <a:rPr lang="en" sz="2800" dirty="0">
                <a:solidFill>
                  <a:schemeClr val="tx2"/>
                </a:solidFill>
              </a:rPr>
              <a:t>y </a:t>
            </a:r>
            <a:r>
              <a:rPr lang="en" sz="2400" dirty="0">
                <a:solidFill>
                  <a:schemeClr val="tx2"/>
                </a:solidFill>
              </a:rPr>
              <a:t>Datalink Systems</a:t>
            </a:r>
            <a:endParaRPr lang="en-CA" sz="2400" dirty="0">
              <a:solidFill>
                <a:schemeClr val="tx2"/>
              </a:solidFill>
            </a:endParaRPr>
          </a:p>
        </p:txBody>
      </p:sp>
      <p:sp>
        <p:nvSpPr>
          <p:cNvPr id="2" name="TextBox 1">
            <a:extLst>
              <a:ext uri="{FF2B5EF4-FFF2-40B4-BE49-F238E27FC236}">
                <a16:creationId xmlns:a16="http://schemas.microsoft.com/office/drawing/2014/main" id="{285147AD-2E19-BEB7-2FC6-3BEE3B41B99F}"/>
              </a:ext>
            </a:extLst>
          </p:cNvPr>
          <p:cNvSpPr txBox="1"/>
          <p:nvPr/>
        </p:nvSpPr>
        <p:spPr>
          <a:xfrm>
            <a:off x="1192924" y="3783724"/>
            <a:ext cx="6758152" cy="584775"/>
          </a:xfrm>
          <a:prstGeom prst="rect">
            <a:avLst/>
          </a:prstGeom>
          <a:noFill/>
        </p:spPr>
        <p:txBody>
          <a:bodyPr wrap="square" rtlCol="0">
            <a:spAutoFit/>
          </a:bodyPr>
          <a:lstStyle/>
          <a:p>
            <a:r>
              <a:rPr lang="en-US" sz="1800" u="sng" dirty="0">
                <a:solidFill>
                  <a:schemeClr val="hlink"/>
                </a:solidFill>
                <a:latin typeface="Roboto Condensed Light"/>
                <a:ea typeface="Roboto Condensed Light"/>
                <a:cs typeface="Roboto Condensed Light"/>
                <a:sym typeface="Roboto Condensed Light"/>
              </a:rPr>
              <a:t>Please </a:t>
            </a:r>
            <a:r>
              <a:rPr lang="en-US" sz="1800" u="sng" dirty="0">
                <a:solidFill>
                  <a:schemeClr val="accent2"/>
                </a:solidFill>
                <a:latin typeface="Roboto Condensed Light"/>
                <a:ea typeface="Roboto Condensed Light"/>
                <a:cs typeface="Roboto Condensed Light"/>
                <a:sym typeface="Roboto Condensed Light"/>
                <a:hlinkClick r:id="rId3">
                  <a:extLst>
                    <a:ext uri="{A12FA001-AC4F-418D-AE19-62706E023703}">
                      <ahyp:hlinkClr xmlns:ahyp="http://schemas.microsoft.com/office/drawing/2018/hyperlinkcolor" val="tx"/>
                    </a:ext>
                  </a:extLst>
                </a:hlinkClick>
              </a:rPr>
              <a:t>contact</a:t>
            </a:r>
            <a:r>
              <a:rPr lang="en-US" sz="1800" u="sng" dirty="0">
                <a:solidFill>
                  <a:schemeClr val="hlink"/>
                </a:solidFill>
                <a:latin typeface="Roboto Condensed Light"/>
                <a:ea typeface="Roboto Condensed Light"/>
                <a:cs typeface="Roboto Condensed Light"/>
                <a:sym typeface="Roboto Condensed Light"/>
              </a:rPr>
              <a:t> our regional </a:t>
            </a:r>
            <a:r>
              <a:rPr lang="en-US" sz="1800" u="sng" dirty="0">
                <a:solidFill>
                  <a:schemeClr val="hlink"/>
                </a:solidFill>
                <a:latin typeface="Roboto Condensed Light"/>
                <a:ea typeface="Roboto Condensed Light"/>
                <a:cs typeface="Roboto Condensed Light"/>
                <a:sym typeface="Roboto Condensed Light"/>
                <a:hlinkClick r:id="rId4"/>
              </a:rPr>
              <a:t> Sales Agencies</a:t>
            </a:r>
            <a:r>
              <a:rPr lang="en-US" sz="1800" u="sng" dirty="0">
                <a:solidFill>
                  <a:schemeClr val="hlink"/>
                </a:solidFill>
                <a:latin typeface="Roboto Condensed Light"/>
                <a:ea typeface="Roboto Condensed Light"/>
                <a:cs typeface="Roboto Condensed Light"/>
                <a:sym typeface="Roboto Condensed Light"/>
              </a:rPr>
              <a:t> for more information</a:t>
            </a:r>
            <a:endParaRPr lang="en-US" sz="1800" dirty="0">
              <a:latin typeface="Roboto Condensed Light"/>
              <a:ea typeface="Roboto Condensed Light"/>
              <a:cs typeface="Roboto Condensed Light"/>
              <a:sym typeface="Roboto Condensed Light"/>
            </a:endParaRP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A83D48-9224-27EC-B816-63BD8DB4E7D2}"/>
              </a:ext>
            </a:extLst>
          </p:cNvPr>
          <p:cNvSpPr txBox="1"/>
          <p:nvPr/>
        </p:nvSpPr>
        <p:spPr>
          <a:xfrm>
            <a:off x="3174125" y="1113198"/>
            <a:ext cx="5507420" cy="800219"/>
          </a:xfrm>
          <a:prstGeom prst="rect">
            <a:avLst/>
          </a:prstGeom>
          <a:noFill/>
        </p:spPr>
        <p:txBody>
          <a:bodyPr wrap="square" rtlCol="0">
            <a:spAutoFit/>
          </a:bodyPr>
          <a:lstStyle/>
          <a:p>
            <a:r>
              <a:rPr lang="en-US" sz="1600" dirty="0">
                <a:solidFill>
                  <a:schemeClr val="tx2"/>
                </a:solidFill>
                <a:latin typeface="Segoe UI" panose="020B0502040204020203" pitchFamily="34" charset="0"/>
                <a:cs typeface="Segoe UI" panose="020B0502040204020203" pitchFamily="34" charset="0"/>
              </a:rPr>
              <a:t>SUPERIOR COVERAGE Network Agnostic SIMs Cover More Places Than Any One Carrier</a:t>
            </a:r>
            <a:endParaRPr lang="en-CA" sz="1600" dirty="0">
              <a:solidFill>
                <a:schemeClr val="tx2"/>
              </a:solidFill>
              <a:latin typeface="Segoe UI" panose="020B0502040204020203" pitchFamily="34" charset="0"/>
              <a:cs typeface="Segoe UI" panose="020B0502040204020203" pitchFamily="34" charset="0"/>
            </a:endParaRPr>
          </a:p>
          <a:p>
            <a:endParaRPr lang="en-CA" dirty="0"/>
          </a:p>
        </p:txBody>
      </p:sp>
      <p:sp>
        <p:nvSpPr>
          <p:cNvPr id="7" name="TextBox 6">
            <a:extLst>
              <a:ext uri="{FF2B5EF4-FFF2-40B4-BE49-F238E27FC236}">
                <a16:creationId xmlns:a16="http://schemas.microsoft.com/office/drawing/2014/main" id="{EC33FB43-462E-CAE5-95CF-3BA8F3EA7FEB}"/>
              </a:ext>
            </a:extLst>
          </p:cNvPr>
          <p:cNvSpPr txBox="1"/>
          <p:nvPr/>
        </p:nvSpPr>
        <p:spPr>
          <a:xfrm>
            <a:off x="3174125" y="1906645"/>
            <a:ext cx="5370786" cy="1077218"/>
          </a:xfrm>
          <a:prstGeom prst="rect">
            <a:avLst/>
          </a:prstGeom>
          <a:noFill/>
        </p:spPr>
        <p:txBody>
          <a:bodyPr wrap="square" rtlCol="0">
            <a:spAutoFit/>
          </a:bodyPr>
          <a:lstStyle/>
          <a:p>
            <a:r>
              <a:rPr lang="en-US" sz="1600" dirty="0">
                <a:solidFill>
                  <a:schemeClr val="tx2"/>
                </a:solidFill>
                <a:latin typeface="Segoe UI" panose="020B0502040204020203" pitchFamily="34" charset="0"/>
                <a:cs typeface="Segoe UI" panose="020B0502040204020203" pitchFamily="34" charset="0"/>
              </a:rPr>
              <a:t>Using VOCALIS +</a:t>
            </a:r>
            <a:r>
              <a:rPr lang="en" sz="1600" dirty="0">
                <a:latin typeface="Segoe UI" panose="020B0502040204020203" pitchFamily="34" charset="0"/>
                <a:cs typeface="Segoe UI" panose="020B0502040204020203" pitchFamily="34" charset="0"/>
              </a:rPr>
              <a:t> </a:t>
            </a:r>
            <a:r>
              <a:rPr lang="en-US" sz="1600" dirty="0">
                <a:solidFill>
                  <a:schemeClr val="tx2"/>
                </a:solidFill>
                <a:latin typeface="Segoe UI" panose="020B0502040204020203" pitchFamily="34" charset="0"/>
                <a:cs typeface="Segoe UI" panose="020B0502040204020203" pitchFamily="34" charset="0"/>
              </a:rPr>
              <a:t>with network agnostic Soracom.io SIMs allows for more coverage than any one carrier can provide. No matter your location, your device connects to the strongest signal. </a:t>
            </a:r>
            <a:endParaRPr lang="en-CA" sz="1600" dirty="0">
              <a:solidFill>
                <a:schemeClr val="tx2"/>
              </a:solidFill>
              <a:latin typeface="Segoe UI" panose="020B0502040204020203" pitchFamily="34" charset="0"/>
              <a:cs typeface="Segoe UI" panose="020B0502040204020203" pitchFamily="34" charset="0"/>
            </a:endParaRPr>
          </a:p>
        </p:txBody>
      </p:sp>
      <p:sp>
        <p:nvSpPr>
          <p:cNvPr id="13" name="Subtitle 12">
            <a:extLst>
              <a:ext uri="{FF2B5EF4-FFF2-40B4-BE49-F238E27FC236}">
                <a16:creationId xmlns:a16="http://schemas.microsoft.com/office/drawing/2014/main" id="{5B1187CC-05C2-0361-6B3C-4C87E59E69F5}"/>
              </a:ext>
            </a:extLst>
          </p:cNvPr>
          <p:cNvSpPr>
            <a:spLocks noGrp="1"/>
          </p:cNvSpPr>
          <p:nvPr>
            <p:ph type="subTitle" idx="1"/>
          </p:nvPr>
        </p:nvSpPr>
        <p:spPr>
          <a:xfrm>
            <a:off x="508261" y="146133"/>
            <a:ext cx="8173284" cy="536700"/>
          </a:xfrm>
        </p:spPr>
        <p:txBody>
          <a:bodyPr/>
          <a:lstStyle/>
          <a:p>
            <a:r>
              <a:rPr lang="en-CA" sz="2800" dirty="0"/>
              <a:t>GLOBAL SERVICE delivered by SORACOM.IO</a:t>
            </a:r>
          </a:p>
        </p:txBody>
      </p:sp>
      <p:pic>
        <p:nvPicPr>
          <p:cNvPr id="21" name="Picture 20">
            <a:extLst>
              <a:ext uri="{FF2B5EF4-FFF2-40B4-BE49-F238E27FC236}">
                <a16:creationId xmlns:a16="http://schemas.microsoft.com/office/drawing/2014/main" id="{0717144F-5CD0-7372-9EE1-88225D35E37B}"/>
              </a:ext>
            </a:extLst>
          </p:cNvPr>
          <p:cNvPicPr>
            <a:picLocks noChangeAspect="1"/>
          </p:cNvPicPr>
          <p:nvPr/>
        </p:nvPicPr>
        <p:blipFill>
          <a:blip r:embed="rId2"/>
          <a:stretch>
            <a:fillRect/>
          </a:stretch>
        </p:blipFill>
        <p:spPr>
          <a:xfrm>
            <a:off x="276965" y="1067924"/>
            <a:ext cx="2470257" cy="2393362"/>
          </a:xfrm>
          <a:prstGeom prst="rect">
            <a:avLst/>
          </a:prstGeom>
        </p:spPr>
      </p:pic>
      <p:sp>
        <p:nvSpPr>
          <p:cNvPr id="2" name="TextBox 1">
            <a:extLst>
              <a:ext uri="{FF2B5EF4-FFF2-40B4-BE49-F238E27FC236}">
                <a16:creationId xmlns:a16="http://schemas.microsoft.com/office/drawing/2014/main" id="{FFB3DD04-175E-8826-5782-05221B62BE3A}"/>
              </a:ext>
            </a:extLst>
          </p:cNvPr>
          <p:cNvSpPr txBox="1"/>
          <p:nvPr/>
        </p:nvSpPr>
        <p:spPr>
          <a:xfrm>
            <a:off x="3216166" y="3251080"/>
            <a:ext cx="5286704" cy="1323439"/>
          </a:xfrm>
          <a:prstGeom prst="rect">
            <a:avLst/>
          </a:prstGeom>
          <a:noFill/>
        </p:spPr>
        <p:txBody>
          <a:bodyPr wrap="square" rtlCol="0">
            <a:spAutoFit/>
          </a:bodyPr>
          <a:lstStyle/>
          <a:p>
            <a:r>
              <a:rPr lang="en-US" sz="1600" dirty="0">
                <a:solidFill>
                  <a:schemeClr val="tx2"/>
                </a:solidFill>
                <a:latin typeface="Segoe UI" panose="020B0502040204020203" pitchFamily="34" charset="0"/>
                <a:cs typeface="Segoe UI" panose="020B0502040204020203" pitchFamily="34" charset="0"/>
              </a:rPr>
              <a:t>VOCALIS +</a:t>
            </a:r>
            <a:r>
              <a:rPr lang="en-CA" sz="1600" dirty="0">
                <a:solidFill>
                  <a:schemeClr val="tx2"/>
                </a:solidFill>
                <a:latin typeface="Segoe UI" panose="020B0502040204020203" pitchFamily="34" charset="0"/>
                <a:cs typeface="Segoe UI" panose="020B0502040204020203" pitchFamily="34" charset="0"/>
              </a:rPr>
              <a:t> is based on LINUX a superior operating system. </a:t>
            </a:r>
            <a:r>
              <a:rPr lang="en-CA" sz="1600" dirty="0" err="1">
                <a:solidFill>
                  <a:schemeClr val="tx2"/>
                </a:solidFill>
                <a:latin typeface="Segoe UI" panose="020B0502040204020203" pitchFamily="34" charset="0"/>
                <a:cs typeface="Segoe UI" panose="020B0502040204020203" pitchFamily="34" charset="0"/>
              </a:rPr>
              <a:t>Eschat</a:t>
            </a:r>
            <a:r>
              <a:rPr lang="en-CA" sz="1600" dirty="0">
                <a:solidFill>
                  <a:schemeClr val="tx2"/>
                </a:solidFill>
                <a:latin typeface="Segoe UI" panose="020B0502040204020203" pitchFamily="34" charset="0"/>
                <a:cs typeface="Segoe UI" panose="020B0502040204020203" pitchFamily="34" charset="0"/>
              </a:rPr>
              <a:t> and others are based on Android which is a Sub-Set of LINUX</a:t>
            </a:r>
            <a:r>
              <a:rPr lang="en-CA" dirty="0">
                <a:solidFill>
                  <a:schemeClr val="tx2"/>
                </a:solidFill>
                <a:latin typeface="Segoe UI" panose="020B0502040204020203" pitchFamily="34" charset="0"/>
                <a:cs typeface="Segoe UI" panose="020B0502040204020203" pitchFamily="34" charset="0"/>
              </a:rPr>
              <a:t>. </a:t>
            </a:r>
            <a:r>
              <a:rPr lang="en-US" sz="1600" dirty="0">
                <a:solidFill>
                  <a:schemeClr val="tx2"/>
                </a:solidFill>
                <a:latin typeface="Segoe UI" panose="020B0502040204020203" pitchFamily="34" charset="0"/>
                <a:cs typeface="Segoe UI" panose="020B0502040204020203" pitchFamily="34" charset="0"/>
              </a:rPr>
              <a:t>VOCALIS +</a:t>
            </a:r>
            <a:r>
              <a:rPr lang="en-CA" sz="1600" dirty="0">
                <a:solidFill>
                  <a:schemeClr val="tx2"/>
                </a:solidFill>
                <a:latin typeface="Segoe UI" panose="020B0502040204020203" pitchFamily="34" charset="0"/>
                <a:cs typeface="Segoe UI" panose="020B0502040204020203" pitchFamily="34" charset="0"/>
              </a:rPr>
              <a:t> will also run on Android and iOS. However, for best performance use LINUX based terminals such as Tesunho.</a:t>
            </a:r>
          </a:p>
        </p:txBody>
      </p:sp>
    </p:spTree>
    <p:extLst>
      <p:ext uri="{BB962C8B-B14F-4D97-AF65-F5344CB8AC3E}">
        <p14:creationId xmlns:p14="http://schemas.microsoft.com/office/powerpoint/2010/main" val="67551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60"/>
          <p:cNvSpPr txBox="1">
            <a:spLocks noGrp="1"/>
          </p:cNvSpPr>
          <p:nvPr>
            <p:ph type="ctrTitle"/>
          </p:nvPr>
        </p:nvSpPr>
        <p:spPr>
          <a:xfrm>
            <a:off x="2937899" y="184282"/>
            <a:ext cx="6111507" cy="431562"/>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en-CA" b="0" dirty="0"/>
              <a:t>WORKS WITH A WIDE CHOICE OF HARDWARE </a:t>
            </a:r>
            <a:endParaRPr b="0" dirty="0"/>
          </a:p>
        </p:txBody>
      </p:sp>
      <p:cxnSp>
        <p:nvCxnSpPr>
          <p:cNvPr id="309" name="Google Shape;309;p60"/>
          <p:cNvCxnSpPr>
            <a:cxnSpLocks/>
          </p:cNvCxnSpPr>
          <p:nvPr/>
        </p:nvCxnSpPr>
        <p:spPr>
          <a:xfrm flipV="1">
            <a:off x="3071399" y="615844"/>
            <a:ext cx="4840555" cy="26100"/>
          </a:xfrm>
          <a:prstGeom prst="straightConnector1">
            <a:avLst/>
          </a:prstGeom>
          <a:noFill/>
          <a:ln w="9525" cap="flat" cmpd="sng">
            <a:solidFill>
              <a:schemeClr val="dk2"/>
            </a:solidFill>
            <a:prstDash val="solid"/>
            <a:round/>
            <a:headEnd type="none" w="med" len="med"/>
            <a:tailEnd type="none" w="med" len="med"/>
          </a:ln>
        </p:spPr>
      </p:cxnSp>
      <p:pic>
        <p:nvPicPr>
          <p:cNvPr id="9" name="Picture 8">
            <a:extLst>
              <a:ext uri="{FF2B5EF4-FFF2-40B4-BE49-F238E27FC236}">
                <a16:creationId xmlns:a16="http://schemas.microsoft.com/office/drawing/2014/main" id="{F4DD0387-6D50-3272-37A8-5B02CBFA3DFF}"/>
              </a:ext>
            </a:extLst>
          </p:cNvPr>
          <p:cNvPicPr>
            <a:picLocks noChangeAspect="1"/>
          </p:cNvPicPr>
          <p:nvPr/>
        </p:nvPicPr>
        <p:blipFill>
          <a:blip r:embed="rId3"/>
          <a:stretch>
            <a:fillRect/>
          </a:stretch>
        </p:blipFill>
        <p:spPr>
          <a:xfrm>
            <a:off x="7079035" y="948518"/>
            <a:ext cx="1665838" cy="2589291"/>
          </a:xfrm>
          <a:prstGeom prst="rect">
            <a:avLst/>
          </a:prstGeom>
        </p:spPr>
      </p:pic>
      <p:sp>
        <p:nvSpPr>
          <p:cNvPr id="2" name="TextBox 1">
            <a:extLst>
              <a:ext uri="{FF2B5EF4-FFF2-40B4-BE49-F238E27FC236}">
                <a16:creationId xmlns:a16="http://schemas.microsoft.com/office/drawing/2014/main" id="{F3040A88-4069-4C21-D059-AA79C1EB671B}"/>
              </a:ext>
            </a:extLst>
          </p:cNvPr>
          <p:cNvSpPr txBox="1"/>
          <p:nvPr/>
        </p:nvSpPr>
        <p:spPr>
          <a:xfrm>
            <a:off x="1618593" y="1515256"/>
            <a:ext cx="574915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dirty="0">
                <a:ln>
                  <a:noFill/>
                </a:ln>
                <a:solidFill>
                  <a:srgbClr val="AAFFEE"/>
                </a:solidFill>
                <a:effectLst/>
                <a:uLnTx/>
                <a:uFillTx/>
                <a:latin typeface="Segoe UI" panose="020B0502040204020203" pitchFamily="34" charset="0"/>
                <a:cs typeface="Segoe UI" panose="020B0502040204020203" pitchFamily="34" charset="0"/>
                <a:sym typeface="Arial"/>
              </a:rPr>
              <a:t>VOCALIS + works with a wide choice of terminals using LINUX, Android or iOS.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800" b="0" i="0" u="none" strike="noStrike" kern="0" cap="none" spc="0" normalizeH="0" baseline="0" noProof="0" dirty="0">
                <a:ln>
                  <a:noFill/>
                </a:ln>
                <a:solidFill>
                  <a:srgbClr val="AAFFEE"/>
                </a:solidFill>
                <a:effectLst/>
                <a:uLnTx/>
                <a:uFillTx/>
                <a:latin typeface="Segoe UI" panose="020B0502040204020203" pitchFamily="34" charset="0"/>
                <a:cs typeface="Segoe UI" panose="020B0502040204020203"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dirty="0">
                <a:ln>
                  <a:noFill/>
                </a:ln>
                <a:solidFill>
                  <a:srgbClr val="AAFFEE"/>
                </a:solidFill>
                <a:effectLst/>
                <a:uLnTx/>
                <a:uFillTx/>
                <a:latin typeface="Segoe UI" panose="020B0502040204020203" pitchFamily="34" charset="0"/>
                <a:cs typeface="Segoe UI" panose="020B0502040204020203" pitchFamily="34" charset="0"/>
                <a:sym typeface="Arial"/>
              </a:rPr>
              <a:t>VOCALIS + is linked to Datalink’s WebGate and also a bridge to LMR radios for GPS and two-way messaging.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600" b="0" i="0" u="none" strike="noStrike" kern="0" cap="none" spc="0" normalizeH="0" baseline="0" noProof="0" dirty="0">
              <a:ln>
                <a:noFill/>
              </a:ln>
              <a:solidFill>
                <a:srgbClr val="AAFFEE"/>
              </a:solidFill>
              <a:effectLst/>
              <a:uLnTx/>
              <a:uFillTx/>
              <a:latin typeface="Segoe UI" panose="020B0502040204020203" pitchFamily="34" charset="0"/>
              <a:cs typeface="Segoe UI" panose="020B0502040204020203"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dirty="0">
                <a:ln>
                  <a:noFill/>
                </a:ln>
                <a:solidFill>
                  <a:srgbClr val="AAFFEE"/>
                </a:solidFill>
                <a:effectLst/>
                <a:uLnTx/>
                <a:uFillTx/>
                <a:latin typeface="Segoe UI" panose="020B0502040204020203" pitchFamily="34" charset="0"/>
                <a:cs typeface="Segoe UI" panose="020B0502040204020203" pitchFamily="34" charset="0"/>
                <a:sym typeface="Arial"/>
              </a:rPr>
              <a:t>Datalink recommends the </a:t>
            </a:r>
            <a:r>
              <a:rPr kumimoji="0" lang="en-CA" sz="1600" b="0" i="0" u="none" strike="noStrike" kern="0" cap="none" spc="0" normalizeH="0" baseline="0" noProof="0" dirty="0" err="1">
                <a:ln>
                  <a:noFill/>
                </a:ln>
                <a:solidFill>
                  <a:srgbClr val="AAFFEE"/>
                </a:solidFill>
                <a:effectLst/>
                <a:uLnTx/>
                <a:uFillTx/>
                <a:latin typeface="Segoe UI" panose="020B0502040204020203" pitchFamily="34" charset="0"/>
                <a:cs typeface="Segoe UI" panose="020B0502040204020203" pitchFamily="34" charset="0"/>
                <a:sym typeface="Arial"/>
              </a:rPr>
              <a:t>BoxChip</a:t>
            </a:r>
            <a:r>
              <a:rPr kumimoji="0" lang="en-CA" sz="1600" b="0" i="0" u="none" strike="noStrike" kern="0" cap="none" spc="0" normalizeH="0" baseline="0" noProof="0" dirty="0">
                <a:ln>
                  <a:noFill/>
                </a:ln>
                <a:solidFill>
                  <a:srgbClr val="AAFFEE"/>
                </a:solidFill>
                <a:effectLst/>
                <a:uLnTx/>
                <a:uFillTx/>
                <a:latin typeface="Segoe UI" panose="020B0502040204020203" pitchFamily="34" charset="0"/>
                <a:cs typeface="Segoe UI" panose="020B0502040204020203" pitchFamily="34" charset="0"/>
                <a:sym typeface="Arial"/>
              </a:rPr>
              <a:t> S900B for 4G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dirty="0">
                <a:ln>
                  <a:noFill/>
                </a:ln>
                <a:solidFill>
                  <a:srgbClr val="AAFFEE"/>
                </a:solidFill>
                <a:effectLst/>
                <a:uLnTx/>
                <a:uFillTx/>
                <a:latin typeface="Segoe UI" panose="020B0502040204020203" pitchFamily="34" charset="0"/>
                <a:cs typeface="Segoe UI" panose="020B0502040204020203" pitchFamily="34" charset="0"/>
                <a:sym typeface="Arial"/>
              </a:rPr>
              <a:t>And the S900A for dual mode DMR and 4G</a:t>
            </a:r>
          </a:p>
        </p:txBody>
      </p:sp>
      <p:pic>
        <p:nvPicPr>
          <p:cNvPr id="6" name="Picture 5">
            <a:extLst>
              <a:ext uri="{FF2B5EF4-FFF2-40B4-BE49-F238E27FC236}">
                <a16:creationId xmlns:a16="http://schemas.microsoft.com/office/drawing/2014/main" id="{A862F039-2831-780F-4FB0-56343B6EE256}"/>
              </a:ext>
            </a:extLst>
          </p:cNvPr>
          <p:cNvPicPr>
            <a:picLocks noChangeAspect="1"/>
          </p:cNvPicPr>
          <p:nvPr/>
        </p:nvPicPr>
        <p:blipFill>
          <a:blip r:embed="rId4"/>
          <a:stretch>
            <a:fillRect/>
          </a:stretch>
        </p:blipFill>
        <p:spPr>
          <a:xfrm>
            <a:off x="6486525" y="3628244"/>
            <a:ext cx="2657475" cy="1133475"/>
          </a:xfrm>
          <a:prstGeom prst="rect">
            <a:avLst/>
          </a:prstGeom>
        </p:spPr>
      </p:pic>
      <p:sp>
        <p:nvSpPr>
          <p:cNvPr id="3" name="TextBox 2">
            <a:extLst>
              <a:ext uri="{FF2B5EF4-FFF2-40B4-BE49-F238E27FC236}">
                <a16:creationId xmlns:a16="http://schemas.microsoft.com/office/drawing/2014/main" id="{1A618723-C97E-EE42-F90A-985C494B7287}"/>
              </a:ext>
            </a:extLst>
          </p:cNvPr>
          <p:cNvSpPr txBox="1"/>
          <p:nvPr/>
        </p:nvSpPr>
        <p:spPr>
          <a:xfrm>
            <a:off x="5993652" y="4762252"/>
            <a:ext cx="3205655" cy="523220"/>
          </a:xfrm>
          <a:prstGeom prst="rect">
            <a:avLst/>
          </a:prstGeom>
          <a:noFill/>
        </p:spPr>
        <p:txBody>
          <a:bodyPr wrap="square" rtlCol="0">
            <a:spAutoFit/>
          </a:bodyPr>
          <a:lstStyle/>
          <a:p>
            <a:r>
              <a:rPr lang="en-CA" sz="1400" dirty="0">
                <a:solidFill>
                  <a:srgbClr val="FFFF00"/>
                </a:solidFill>
              </a:rPr>
              <a:t>Mention Datalink to get reseller pricing</a:t>
            </a:r>
            <a:endParaRPr kumimoji="0" lang="en-CA" sz="1400" b="0" i="0" u="none" strike="noStrike" kern="0" cap="none" spc="0" normalizeH="0" baseline="0" noProof="0" dirty="0">
              <a:ln>
                <a:noFill/>
              </a:ln>
              <a:solidFill>
                <a:srgbClr val="FFFF00"/>
              </a:solidFill>
              <a:effectLst/>
              <a:uLnTx/>
              <a:uFillTx/>
              <a:latin typeface="Arial"/>
              <a:cs typeface="Arial"/>
              <a:sym typeface="Arial"/>
            </a:endParaRPr>
          </a:p>
          <a:p>
            <a:endParaRPr lang="en-CA" dirty="0"/>
          </a:p>
        </p:txBody>
      </p:sp>
    </p:spTree>
    <p:extLst>
      <p:ext uri="{BB962C8B-B14F-4D97-AF65-F5344CB8AC3E}">
        <p14:creationId xmlns:p14="http://schemas.microsoft.com/office/powerpoint/2010/main" val="206547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0"/>
          <p:cNvSpPr txBox="1">
            <a:spLocks noGrp="1"/>
          </p:cNvSpPr>
          <p:nvPr>
            <p:ph type="subTitle" idx="1"/>
          </p:nvPr>
        </p:nvSpPr>
        <p:spPr>
          <a:xfrm>
            <a:off x="599087" y="2678713"/>
            <a:ext cx="4845271" cy="17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600" dirty="0">
                <a:solidFill>
                  <a:schemeClr val="tx2"/>
                </a:solidFill>
                <a:latin typeface="Segoe UI" panose="020B0502040204020203" pitchFamily="34" charset="0"/>
                <a:cs typeface="Segoe UI" panose="020B0502040204020203" pitchFamily="34" charset="0"/>
              </a:rPr>
              <a:t>The ANYSECU 4G-W2 WCDMA/GSM LTE Dash  mount for easy access for the Truck and Bus Driver. The  4G-W2 PTT Radio is the perfect choice for the Driver who wants a larger display.</a:t>
            </a:r>
          </a:p>
          <a:p>
            <a:pPr marL="0" lvl="0" indent="0" algn="l" rtl="0">
              <a:spcBef>
                <a:spcPts val="0"/>
              </a:spcBef>
              <a:spcAft>
                <a:spcPts val="0"/>
              </a:spcAft>
              <a:buNone/>
            </a:pPr>
            <a:endParaRPr lang="en-CA" sz="1600" dirty="0">
              <a:solidFill>
                <a:schemeClr val="tx2"/>
              </a:solidFill>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CA" sz="1600" dirty="0">
                <a:solidFill>
                  <a:schemeClr val="tx2"/>
                </a:solidFill>
                <a:latin typeface="Segoe UI" panose="020B0502040204020203" pitchFamily="34" charset="0"/>
                <a:cs typeface="Segoe UI" panose="020B0502040204020203" pitchFamily="34" charset="0"/>
              </a:rPr>
              <a:t>Audio quality is loud and clear.</a:t>
            </a:r>
            <a:endParaRPr sz="1600" dirty="0">
              <a:solidFill>
                <a:schemeClr val="tx2"/>
              </a:solidFill>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dirty="0"/>
          </a:p>
        </p:txBody>
      </p:sp>
      <p:sp>
        <p:nvSpPr>
          <p:cNvPr id="308" name="Google Shape;308;p60"/>
          <p:cNvSpPr txBox="1">
            <a:spLocks noGrp="1"/>
          </p:cNvSpPr>
          <p:nvPr>
            <p:ph type="ctrTitle"/>
          </p:nvPr>
        </p:nvSpPr>
        <p:spPr>
          <a:xfrm>
            <a:off x="377334" y="2112412"/>
            <a:ext cx="3310759" cy="515997"/>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CA" sz="2400" b="0" dirty="0">
                <a:solidFill>
                  <a:schemeClr val="tx2"/>
                </a:solidFill>
                <a:latin typeface="Segoe UI" panose="020B0502040204020203" pitchFamily="34" charset="0"/>
                <a:cs typeface="Segoe UI" panose="020B0502040204020203" pitchFamily="34" charset="0"/>
              </a:rPr>
              <a:t>The ANYSECU 4G-W2</a:t>
            </a:r>
            <a:endParaRPr b="0" dirty="0"/>
          </a:p>
        </p:txBody>
      </p:sp>
      <p:cxnSp>
        <p:nvCxnSpPr>
          <p:cNvPr id="309" name="Google Shape;309;p60"/>
          <p:cNvCxnSpPr>
            <a:cxnSpLocks/>
          </p:cNvCxnSpPr>
          <p:nvPr/>
        </p:nvCxnSpPr>
        <p:spPr>
          <a:xfrm>
            <a:off x="714701" y="2628409"/>
            <a:ext cx="4396239" cy="0"/>
          </a:xfrm>
          <a:prstGeom prst="straightConnector1">
            <a:avLst/>
          </a:prstGeom>
          <a:noFill/>
          <a:ln w="9525" cap="flat" cmpd="sng">
            <a:solidFill>
              <a:schemeClr val="dk2"/>
            </a:solidFill>
            <a:prstDash val="solid"/>
            <a:round/>
            <a:headEnd type="none" w="med" len="med"/>
            <a:tailEnd type="none" w="med" len="med"/>
          </a:ln>
        </p:spPr>
      </p:cxnSp>
      <p:sp>
        <p:nvSpPr>
          <p:cNvPr id="2" name="TextBox 1">
            <a:extLst>
              <a:ext uri="{FF2B5EF4-FFF2-40B4-BE49-F238E27FC236}">
                <a16:creationId xmlns:a16="http://schemas.microsoft.com/office/drawing/2014/main" id="{219FA1F4-205E-3645-7B30-B83F17AB03EA}"/>
              </a:ext>
            </a:extLst>
          </p:cNvPr>
          <p:cNvSpPr txBox="1"/>
          <p:nvPr/>
        </p:nvSpPr>
        <p:spPr>
          <a:xfrm>
            <a:off x="3363310" y="208930"/>
            <a:ext cx="47401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0"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Arial"/>
              </a:rPr>
              <a:t>PTT VEHICLE TERMINALS</a:t>
            </a:r>
          </a:p>
        </p:txBody>
      </p:sp>
      <p:pic>
        <p:nvPicPr>
          <p:cNvPr id="31" name="Picture 30">
            <a:extLst>
              <a:ext uri="{FF2B5EF4-FFF2-40B4-BE49-F238E27FC236}">
                <a16:creationId xmlns:a16="http://schemas.microsoft.com/office/drawing/2014/main" id="{B1A56659-3ADB-D383-4144-F9791057CFAE}"/>
              </a:ext>
            </a:extLst>
          </p:cNvPr>
          <p:cNvPicPr>
            <a:picLocks noChangeAspect="1"/>
          </p:cNvPicPr>
          <p:nvPr/>
        </p:nvPicPr>
        <p:blipFill>
          <a:blip r:embed="rId3"/>
          <a:stretch>
            <a:fillRect/>
          </a:stretch>
        </p:blipFill>
        <p:spPr>
          <a:xfrm>
            <a:off x="5905771" y="788921"/>
            <a:ext cx="2860895" cy="1747319"/>
          </a:xfrm>
          <a:prstGeom prst="rect">
            <a:avLst/>
          </a:prstGeom>
        </p:spPr>
      </p:pic>
      <p:sp>
        <p:nvSpPr>
          <p:cNvPr id="34" name="TextBox 33">
            <a:extLst>
              <a:ext uri="{FF2B5EF4-FFF2-40B4-BE49-F238E27FC236}">
                <a16:creationId xmlns:a16="http://schemas.microsoft.com/office/drawing/2014/main" id="{3F50AAC7-F600-036C-CEB0-D0F7EEB6123C}"/>
              </a:ext>
            </a:extLst>
          </p:cNvPr>
          <p:cNvSpPr txBox="1"/>
          <p:nvPr/>
        </p:nvSpPr>
        <p:spPr>
          <a:xfrm>
            <a:off x="5444358" y="3672686"/>
            <a:ext cx="3405352"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sng" strike="noStrike" kern="0" cap="none" spc="0" normalizeH="0" baseline="0" noProof="0" dirty="0">
                <a:ln>
                  <a:noFill/>
                </a:ln>
                <a:solidFill>
                  <a:srgbClr val="FFFFFF"/>
                </a:solidFill>
                <a:effectLst/>
                <a:uLnTx/>
                <a:uFillTx/>
                <a:latin typeface="Arial"/>
                <a:cs typeface="Arial"/>
                <a:sym typeface="Arial"/>
              </a:rPr>
              <a:t>ORDER INQUIRIES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800" b="0" i="0" u="sng" strike="noStrike" kern="0" cap="none" spc="0" normalizeH="0" baseline="0" noProof="0" dirty="0">
                <a:ln>
                  <a:noFill/>
                </a:ln>
                <a:solidFill>
                  <a:srgbClr val="FFFFFF"/>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dirty="0">
                <a:ln>
                  <a:noFill/>
                </a:ln>
                <a:solidFill>
                  <a:srgbClr val="FFFFFF"/>
                </a:solidFill>
                <a:effectLst/>
                <a:uLnTx/>
                <a:uFillTx/>
                <a:latin typeface="Arial"/>
                <a:cs typeface="Arial"/>
                <a:sym typeface="Arial"/>
              </a:rPr>
              <a:t>Shenzhen </a:t>
            </a:r>
            <a:r>
              <a:rPr kumimoji="0" lang="en-CA" sz="1400" b="0" i="0" u="none" strike="noStrike" kern="0" cap="none" spc="0" normalizeH="0" baseline="0" noProof="0" dirty="0" err="1">
                <a:ln>
                  <a:noFill/>
                </a:ln>
                <a:solidFill>
                  <a:srgbClr val="FFFFFF"/>
                </a:solidFill>
                <a:effectLst/>
                <a:uLnTx/>
                <a:uFillTx/>
                <a:latin typeface="Arial"/>
                <a:cs typeface="Arial"/>
                <a:sym typeface="Arial"/>
              </a:rPr>
              <a:t>Anysecu</a:t>
            </a:r>
            <a:r>
              <a:rPr kumimoji="0" lang="en-CA" sz="1400" b="0" i="0" u="none" strike="noStrike" kern="0" cap="none" spc="0" normalizeH="0" baseline="0" noProof="0" dirty="0">
                <a:ln>
                  <a:noFill/>
                </a:ln>
                <a:solidFill>
                  <a:srgbClr val="FFFFFF"/>
                </a:solidFill>
                <a:effectLst/>
                <a:uLnTx/>
                <a:uFillTx/>
                <a:latin typeface="Arial"/>
                <a:cs typeface="Arial"/>
                <a:sym typeface="Arial"/>
              </a:rPr>
              <a:t> Technology Co. Ltd.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dirty="0">
                <a:ln>
                  <a:noFill/>
                </a:ln>
                <a:solidFill>
                  <a:srgbClr val="FFFFFF"/>
                </a:solidFill>
                <a:effectLst/>
                <a:uLnTx/>
                <a:uFillTx/>
                <a:latin typeface="Arial"/>
                <a:cs typeface="Arial"/>
                <a:sym typeface="Arial"/>
              </a:rPr>
              <a:t>Skype:lynn2012260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dirty="0">
                <a:ln>
                  <a:noFill/>
                </a:ln>
                <a:solidFill>
                  <a:srgbClr val="FFFFFF"/>
                </a:solidFill>
                <a:effectLst/>
                <a:uLnTx/>
                <a:uFillTx/>
                <a:latin typeface="Arial"/>
                <a:cs typeface="Arial"/>
                <a:sym typeface="Arial"/>
              </a:rPr>
              <a:t>E-mail: </a:t>
            </a:r>
            <a:r>
              <a:rPr kumimoji="0" lang="en-CA" sz="1400" b="0" i="0" u="none" strike="noStrike" kern="0" cap="none" spc="0" normalizeH="0" baseline="0" noProof="0" dirty="0">
                <a:ln>
                  <a:noFill/>
                </a:ln>
                <a:solidFill>
                  <a:srgbClr val="FFFFFF"/>
                </a:solidFill>
                <a:effectLst/>
                <a:uLnTx/>
                <a:uFillTx/>
                <a:latin typeface="Arial"/>
                <a:cs typeface="Arial"/>
                <a:sym typeface="Arial"/>
                <a:hlinkClick r:id="rId4"/>
              </a:rPr>
              <a:t>sales04@szanysecu.com</a:t>
            </a:r>
            <a:endParaRPr kumimoji="0" lang="en-CA" sz="14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solidFill>
                  <a:srgbClr val="FFFF00"/>
                </a:solidFill>
              </a:rPr>
              <a:t>Mention Datalink to get reseller pricing</a:t>
            </a:r>
            <a:endParaRPr kumimoji="0" lang="en-CA" sz="1200" b="0" i="0" u="none" strike="noStrike" kern="0" cap="none" spc="0" normalizeH="0" baseline="0" noProof="0" dirty="0">
              <a:ln>
                <a:noFill/>
              </a:ln>
              <a:solidFill>
                <a:srgbClr val="FFFF00"/>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25217-105A-01D3-DE0A-39F75AC637E2}"/>
              </a:ext>
            </a:extLst>
          </p:cNvPr>
          <p:cNvSpPr>
            <a:spLocks noGrp="1"/>
          </p:cNvSpPr>
          <p:nvPr>
            <p:ph type="ctrTitle" idx="2"/>
          </p:nvPr>
        </p:nvSpPr>
        <p:spPr>
          <a:xfrm>
            <a:off x="2847719" y="98784"/>
            <a:ext cx="2691233" cy="1276254"/>
          </a:xfrm>
        </p:spPr>
        <p:txBody>
          <a:bodyPr/>
          <a:lstStyle/>
          <a:p>
            <a:r>
              <a:rPr lang="en-CA" dirty="0">
                <a:latin typeface="Segoe UI" panose="020B0502040204020203" pitchFamily="34" charset="0"/>
                <a:cs typeface="Segoe UI" panose="020B0502040204020203" pitchFamily="34" charset="0"/>
              </a:rPr>
              <a:t>ACR  BIVYSTICK  </a:t>
            </a:r>
            <a:r>
              <a:rPr lang="en-CA" sz="1400" dirty="0">
                <a:latin typeface="Segoe UI" panose="020B0502040204020203" pitchFamily="34" charset="0"/>
                <a:cs typeface="Segoe UI" panose="020B0502040204020203" pitchFamily="34" charset="0"/>
              </a:rPr>
              <a:t>Pocket sized Iridium and Bluetooth GPS and SOS Tracking unit with texting</a:t>
            </a:r>
          </a:p>
        </p:txBody>
      </p:sp>
      <p:pic>
        <p:nvPicPr>
          <p:cNvPr id="25" name="Picture 24">
            <a:extLst>
              <a:ext uri="{FF2B5EF4-FFF2-40B4-BE49-F238E27FC236}">
                <a16:creationId xmlns:a16="http://schemas.microsoft.com/office/drawing/2014/main" id="{C782B3CA-1EF4-6CD6-D43A-B4F8FC22C9EA}"/>
              </a:ext>
            </a:extLst>
          </p:cNvPr>
          <p:cNvPicPr>
            <a:picLocks noChangeAspect="1"/>
          </p:cNvPicPr>
          <p:nvPr/>
        </p:nvPicPr>
        <p:blipFill>
          <a:blip r:embed="rId2"/>
          <a:stretch>
            <a:fillRect/>
          </a:stretch>
        </p:blipFill>
        <p:spPr>
          <a:xfrm>
            <a:off x="119151" y="2158069"/>
            <a:ext cx="1611517" cy="2842788"/>
          </a:xfrm>
          <a:prstGeom prst="rect">
            <a:avLst/>
          </a:prstGeom>
        </p:spPr>
      </p:pic>
      <p:pic>
        <p:nvPicPr>
          <p:cNvPr id="27" name="Picture 26">
            <a:extLst>
              <a:ext uri="{FF2B5EF4-FFF2-40B4-BE49-F238E27FC236}">
                <a16:creationId xmlns:a16="http://schemas.microsoft.com/office/drawing/2014/main" id="{940026D8-D68F-2575-896A-F76B03D1E090}"/>
              </a:ext>
            </a:extLst>
          </p:cNvPr>
          <p:cNvPicPr>
            <a:picLocks noChangeAspect="1"/>
          </p:cNvPicPr>
          <p:nvPr/>
        </p:nvPicPr>
        <p:blipFill>
          <a:blip r:embed="rId3"/>
          <a:stretch>
            <a:fillRect/>
          </a:stretch>
        </p:blipFill>
        <p:spPr>
          <a:xfrm>
            <a:off x="7126886" y="2479292"/>
            <a:ext cx="2017114" cy="2664208"/>
          </a:xfrm>
          <a:prstGeom prst="rect">
            <a:avLst/>
          </a:prstGeom>
        </p:spPr>
      </p:pic>
      <p:sp>
        <p:nvSpPr>
          <p:cNvPr id="28" name="TextBox 27">
            <a:extLst>
              <a:ext uri="{FF2B5EF4-FFF2-40B4-BE49-F238E27FC236}">
                <a16:creationId xmlns:a16="http://schemas.microsoft.com/office/drawing/2014/main" id="{33F6B622-C7B2-28E1-8CE3-A9B2F8BA1A4D}"/>
              </a:ext>
            </a:extLst>
          </p:cNvPr>
          <p:cNvSpPr txBox="1"/>
          <p:nvPr/>
        </p:nvSpPr>
        <p:spPr>
          <a:xfrm>
            <a:off x="1932570" y="1975944"/>
            <a:ext cx="4992414" cy="2893100"/>
          </a:xfrm>
          <a:prstGeom prst="rect">
            <a:avLst/>
          </a:prstGeom>
          <a:noFill/>
        </p:spPr>
        <p:txBody>
          <a:bodyPr wrap="square" rtlCol="0">
            <a:spAutoFit/>
          </a:bodyPr>
          <a:lstStyle/>
          <a:p>
            <a:r>
              <a:rPr kumimoji="0" lang="en-US" sz="1600" b="0"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sym typeface="Arial"/>
              </a:rPr>
              <a:t>Use the Bivy Stick to turn your cell phone into a satellite communication device. Using global satellite coverage via the Iridium satellite network, anywhere you have a view of the sky you can communicate through the Bivy Stick. </a:t>
            </a:r>
          </a:p>
          <a:p>
            <a:r>
              <a:rPr lang="en-US" sz="800" dirty="0">
                <a:solidFill>
                  <a:schemeClr val="tx1"/>
                </a:solidFill>
                <a:latin typeface="Segoe UI" panose="020B0502040204020203" pitchFamily="34" charset="0"/>
                <a:cs typeface="Segoe UI" panose="020B0502040204020203" pitchFamily="34" charset="0"/>
              </a:rPr>
              <a:t>  </a:t>
            </a:r>
          </a:p>
          <a:p>
            <a:r>
              <a:rPr kumimoji="0" lang="en-US" sz="1600" b="0"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sym typeface="Arial"/>
              </a:rPr>
              <a:t>While conveniently compact, the Bivy Stick offers a comprehensive feature set including two-way text messaging, GPS tracking, SOS, location sharing, one-touch Check-in, and detailed weather reports sent straight to your cell phone via satellite.  </a:t>
            </a:r>
            <a:r>
              <a:rPr lang="en-US" sz="1600" b="1" dirty="0">
                <a:solidFill>
                  <a:schemeClr val="tx1"/>
                </a:solidFill>
                <a:latin typeface="Segoe UI" panose="020B0502040204020203" pitchFamily="34" charset="0"/>
                <a:cs typeface="Segoe UI" panose="020B0502040204020203" pitchFamily="34" charset="0"/>
              </a:rPr>
              <a:t>Only </a:t>
            </a:r>
            <a:r>
              <a:rPr kumimoji="0" lang="en-US" sz="1600" b="1"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sym typeface="Arial"/>
              </a:rPr>
              <a:t>$290</a:t>
            </a:r>
            <a:endParaRPr kumimoji="0" lang="en-CA" sz="1600" b="1" i="0" u="none" strike="noStrike" kern="0" cap="none" spc="0" normalizeH="0" baseline="0" noProof="0" dirty="0">
              <a:ln>
                <a:noFill/>
              </a:ln>
              <a:solidFill>
                <a:schemeClr val="tx1"/>
              </a:solidFill>
              <a:effectLst/>
              <a:uLnTx/>
              <a:uFillTx/>
              <a:latin typeface="Segoe UI" panose="020B0502040204020203" pitchFamily="34" charset="0"/>
              <a:cs typeface="Segoe UI" panose="020B0502040204020203" pitchFamily="34" charset="0"/>
              <a:sym typeface="Arial"/>
            </a:endParaRPr>
          </a:p>
          <a:p>
            <a:endParaRPr lang="en-CA" dirty="0"/>
          </a:p>
        </p:txBody>
      </p:sp>
    </p:spTree>
    <p:extLst>
      <p:ext uri="{BB962C8B-B14F-4D97-AF65-F5344CB8AC3E}">
        <p14:creationId xmlns:p14="http://schemas.microsoft.com/office/powerpoint/2010/main" val="330853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EC9FFF-98FC-9D06-B4FE-6E1054E43789}"/>
              </a:ext>
            </a:extLst>
          </p:cNvPr>
          <p:cNvSpPr>
            <a:spLocks noGrp="1"/>
          </p:cNvSpPr>
          <p:nvPr>
            <p:ph type="ctrTitle" idx="2"/>
          </p:nvPr>
        </p:nvSpPr>
        <p:spPr>
          <a:xfrm>
            <a:off x="1796684" y="0"/>
            <a:ext cx="5214300" cy="946200"/>
          </a:xfrm>
        </p:spPr>
        <p:txBody>
          <a:bodyPr/>
          <a:lstStyle/>
          <a:p>
            <a:r>
              <a:rPr lang="en-CA" b="0" dirty="0">
                <a:latin typeface="Segoe UI" panose="020B0502040204020203" pitchFamily="34" charset="0"/>
                <a:cs typeface="Segoe UI" panose="020B0502040204020203" pitchFamily="34" charset="0"/>
              </a:rPr>
              <a:t>ABOVE and BEYOND</a:t>
            </a:r>
            <a:br>
              <a:rPr lang="en-CA" b="0" dirty="0">
                <a:latin typeface="Segoe UI" panose="020B0502040204020203" pitchFamily="34" charset="0"/>
                <a:cs typeface="Segoe UI" panose="020B0502040204020203" pitchFamily="34" charset="0"/>
              </a:rPr>
            </a:br>
            <a:r>
              <a:rPr lang="en-CA" sz="1800" b="0" dirty="0">
                <a:latin typeface="Segoe UI" panose="020B0502040204020203" pitchFamily="34" charset="0"/>
                <a:cs typeface="Segoe UI" panose="020B0502040204020203" pitchFamily="34" charset="0"/>
              </a:rPr>
              <a:t>all others</a:t>
            </a:r>
          </a:p>
        </p:txBody>
      </p:sp>
      <p:pic>
        <p:nvPicPr>
          <p:cNvPr id="8" name="Picture 7">
            <a:extLst>
              <a:ext uri="{FF2B5EF4-FFF2-40B4-BE49-F238E27FC236}">
                <a16:creationId xmlns:a16="http://schemas.microsoft.com/office/drawing/2014/main" id="{C494B96A-FC10-B938-D98F-240AA0ED0AF9}"/>
              </a:ext>
            </a:extLst>
          </p:cNvPr>
          <p:cNvPicPr>
            <a:picLocks noChangeAspect="1"/>
          </p:cNvPicPr>
          <p:nvPr/>
        </p:nvPicPr>
        <p:blipFill>
          <a:blip r:embed="rId2"/>
          <a:stretch>
            <a:fillRect/>
          </a:stretch>
        </p:blipFill>
        <p:spPr>
          <a:xfrm>
            <a:off x="0" y="3033219"/>
            <a:ext cx="9144000" cy="2120791"/>
          </a:xfrm>
          <a:prstGeom prst="rect">
            <a:avLst/>
          </a:prstGeom>
        </p:spPr>
      </p:pic>
      <p:sp>
        <p:nvSpPr>
          <p:cNvPr id="9" name="TextBox 8">
            <a:extLst>
              <a:ext uri="{FF2B5EF4-FFF2-40B4-BE49-F238E27FC236}">
                <a16:creationId xmlns:a16="http://schemas.microsoft.com/office/drawing/2014/main" id="{DF1149D0-FC72-BB70-6A30-A95C0058C310}"/>
              </a:ext>
            </a:extLst>
          </p:cNvPr>
          <p:cNvSpPr txBox="1"/>
          <p:nvPr/>
        </p:nvSpPr>
        <p:spPr>
          <a:xfrm>
            <a:off x="367862" y="799055"/>
            <a:ext cx="8702565" cy="830997"/>
          </a:xfrm>
          <a:prstGeom prst="rect">
            <a:avLst/>
          </a:prstGeom>
          <a:noFill/>
        </p:spPr>
        <p:txBody>
          <a:bodyPr wrap="square" rtlCol="0">
            <a:spAutoFit/>
          </a:bodyPr>
          <a:lstStyle/>
          <a:p>
            <a:r>
              <a:rPr lang="en-US" sz="1600" dirty="0">
                <a:solidFill>
                  <a:schemeClr val="tx2"/>
                </a:solidFill>
                <a:latin typeface="Segoe UI" panose="020B0502040204020203" pitchFamily="34" charset="0"/>
                <a:cs typeface="Segoe UI" panose="020B0502040204020203" pitchFamily="34" charset="0"/>
              </a:rPr>
              <a:t>VOCALIS +</a:t>
            </a:r>
            <a:r>
              <a:rPr lang="en-CA" sz="1600" dirty="0">
                <a:solidFill>
                  <a:schemeClr val="tx2"/>
                </a:solidFill>
                <a:latin typeface="Segoe UI" panose="020B0502040204020203" pitchFamily="34" charset="0"/>
                <a:cs typeface="Segoe UI" panose="020B0502040204020203" pitchFamily="34" charset="0"/>
              </a:rPr>
              <a:t> delivers complete communications for long-haul Trucking Companies. Two-Way Nation-Wide PTT + Live Reefer Temperature Monitoring + Engine Bus and Safe Driver Monitoring.</a:t>
            </a:r>
          </a:p>
        </p:txBody>
      </p:sp>
      <p:sp>
        <p:nvSpPr>
          <p:cNvPr id="10" name="TextBox 9">
            <a:extLst>
              <a:ext uri="{FF2B5EF4-FFF2-40B4-BE49-F238E27FC236}">
                <a16:creationId xmlns:a16="http://schemas.microsoft.com/office/drawing/2014/main" id="{1C132491-30BC-552C-4E79-E24337F02A0C}"/>
              </a:ext>
            </a:extLst>
          </p:cNvPr>
          <p:cNvSpPr txBox="1"/>
          <p:nvPr/>
        </p:nvSpPr>
        <p:spPr>
          <a:xfrm>
            <a:off x="367862" y="1787771"/>
            <a:ext cx="8544911" cy="1077218"/>
          </a:xfrm>
          <a:prstGeom prst="rect">
            <a:avLst/>
          </a:prstGeom>
          <a:noFill/>
        </p:spPr>
        <p:txBody>
          <a:bodyPr wrap="square" rtlCol="0">
            <a:spAutoFit/>
          </a:bodyPr>
          <a:lstStyle/>
          <a:p>
            <a:r>
              <a:rPr lang="en-CA" sz="1600" dirty="0">
                <a:solidFill>
                  <a:schemeClr val="tx2"/>
                </a:solidFill>
                <a:latin typeface="Segoe UI" panose="020B0502040204020203" pitchFamily="34" charset="0"/>
                <a:cs typeface="Segoe UI" panose="020B0502040204020203" pitchFamily="34" charset="0"/>
              </a:rPr>
              <a:t>Skelton Truck Lines based in Canada, transports pharmaceutical and blood products across Canada and America in various temperature controlled compartments. Monitoring is live, linked over cellular Networks, with Iridium Satellite back-up. Datalink was contracted to develop the monitoring and communications system</a:t>
            </a:r>
            <a:r>
              <a:rPr lang="en-CA" dirty="0">
                <a:solidFill>
                  <a:schemeClr val="tx2"/>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03682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A3580-8781-F2A5-DA0E-E087A6830889}"/>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A9A3D67-60FD-9FF2-2B35-331CB9E1E793}"/>
              </a:ext>
            </a:extLst>
          </p:cNvPr>
          <p:cNvSpPr txBox="1"/>
          <p:nvPr/>
        </p:nvSpPr>
        <p:spPr>
          <a:xfrm>
            <a:off x="4992413" y="157655"/>
            <a:ext cx="2648607" cy="461665"/>
          </a:xfrm>
          <a:prstGeom prst="rect">
            <a:avLst/>
          </a:prstGeom>
          <a:noFill/>
        </p:spPr>
        <p:txBody>
          <a:bodyPr wrap="square" rtlCol="0">
            <a:spAutoFit/>
          </a:bodyPr>
          <a:lstStyle/>
          <a:p>
            <a:r>
              <a:rPr lang="en-CA" sz="2400" dirty="0">
                <a:solidFill>
                  <a:schemeClr val="tx2"/>
                </a:solidFill>
                <a:latin typeface="Segoe UI" panose="020B0502040204020203" pitchFamily="34" charset="0"/>
                <a:cs typeface="Segoe UI" panose="020B0502040204020203" pitchFamily="34" charset="0"/>
              </a:rPr>
              <a:t>Dispatch Console</a:t>
            </a:r>
          </a:p>
        </p:txBody>
      </p:sp>
      <p:sp>
        <p:nvSpPr>
          <p:cNvPr id="8" name="TextBox 7">
            <a:extLst>
              <a:ext uri="{FF2B5EF4-FFF2-40B4-BE49-F238E27FC236}">
                <a16:creationId xmlns:a16="http://schemas.microsoft.com/office/drawing/2014/main" id="{025BF7DA-E108-43EE-CB9A-FE1AECEF1A46}"/>
              </a:ext>
            </a:extLst>
          </p:cNvPr>
          <p:cNvSpPr txBox="1"/>
          <p:nvPr/>
        </p:nvSpPr>
        <p:spPr>
          <a:xfrm>
            <a:off x="4466897" y="1776248"/>
            <a:ext cx="2312275" cy="369332"/>
          </a:xfrm>
          <a:prstGeom prst="rect">
            <a:avLst/>
          </a:prstGeom>
          <a:noFill/>
        </p:spPr>
        <p:txBody>
          <a:bodyPr wrap="square" rtlCol="0">
            <a:spAutoFit/>
          </a:bodyPr>
          <a:lstStyle/>
          <a:p>
            <a:r>
              <a:rPr lang="en-CA" sz="1800" dirty="0"/>
              <a:t>Fairbanks Alaska</a:t>
            </a:r>
          </a:p>
        </p:txBody>
      </p:sp>
    </p:spTree>
    <p:extLst>
      <p:ext uri="{BB962C8B-B14F-4D97-AF65-F5344CB8AC3E}">
        <p14:creationId xmlns:p14="http://schemas.microsoft.com/office/powerpoint/2010/main" val="197424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9" name="Google Shape;599;p54"/>
          <p:cNvSpPr txBox="1"/>
          <p:nvPr/>
        </p:nvSpPr>
        <p:spPr>
          <a:xfrm>
            <a:off x="1902993" y="4370142"/>
            <a:ext cx="5562601" cy="369310"/>
          </a:xfrm>
          <a:prstGeom prst="rect">
            <a:avLst/>
          </a:prstGeom>
          <a:noFill/>
          <a:ln>
            <a:noFill/>
          </a:ln>
        </p:spPr>
        <p:txBody>
          <a:bodyPr spcFirstLastPara="1" wrap="square" lIns="68569" tIns="68569" rIns="68569" bIns="68569" anchor="t" anchorCtr="0">
            <a:spAutoFit/>
          </a:bodyPr>
          <a:lstStyle/>
          <a:p>
            <a:pPr marL="0" marR="0" lvl="0" indent="0" algn="l" defTabSz="685800" rtl="0" eaLnBrk="1" fontAlgn="auto" latinLnBrk="0" hangingPunct="1">
              <a:lnSpc>
                <a:spcPct val="100000"/>
              </a:lnSpc>
              <a:spcBef>
                <a:spcPts val="0"/>
              </a:spcBef>
              <a:spcAft>
                <a:spcPts val="0"/>
              </a:spcAft>
              <a:buClr>
                <a:srgbClr val="434343"/>
              </a:buClr>
              <a:buSzPts val="1100"/>
              <a:buFont typeface="Arial"/>
              <a:buNone/>
              <a:tabLst/>
              <a:defRPr/>
            </a:pPr>
            <a:r>
              <a:rPr kumimoji="0" lang="en" sz="1500" b="0" i="0" u="sng" strike="noStrike" kern="0" cap="none" spc="0" normalizeH="0" baseline="0" noProof="0" dirty="0">
                <a:ln>
                  <a:noFill/>
                </a:ln>
                <a:solidFill>
                  <a:srgbClr val="FFFFFF"/>
                </a:solidFill>
                <a:effectLst/>
                <a:uLnTx/>
                <a:uFillTx/>
                <a:latin typeface="Roboto Condensed Light"/>
                <a:ea typeface="Roboto Condensed Light"/>
                <a:cs typeface="Roboto Condensed Light"/>
                <a:sym typeface="Roboto Condensed Light"/>
              </a:rPr>
              <a:t>Please </a:t>
            </a:r>
            <a:r>
              <a:rPr kumimoji="0" lang="en" sz="1500" b="0" i="0" u="sng" strike="noStrike" kern="0" cap="none" spc="0" normalizeH="0" baseline="0" noProof="0" dirty="0">
                <a:ln>
                  <a:noFill/>
                </a:ln>
                <a:solidFill>
                  <a:srgbClr val="05214A">
                    <a:lumMod val="25000"/>
                    <a:lumOff val="75000"/>
                  </a:srgbClr>
                </a:solidFill>
                <a:effectLst/>
                <a:uLnTx/>
                <a:uFillTx/>
                <a:latin typeface="Roboto Condensed Light"/>
                <a:ea typeface="Roboto Condensed Light"/>
                <a:cs typeface="Roboto Condensed Light"/>
                <a:sym typeface="Roboto Condensed Light"/>
                <a:hlinkClick r:id="rId3">
                  <a:extLst>
                    <a:ext uri="{A12FA001-AC4F-418D-AE19-62706E023703}">
                      <ahyp:hlinkClr xmlns:ahyp="http://schemas.microsoft.com/office/drawing/2018/hyperlinkcolor" val="tx"/>
                    </a:ext>
                  </a:extLst>
                </a:hlinkClick>
              </a:rPr>
              <a:t>contact</a:t>
            </a:r>
            <a:r>
              <a:rPr kumimoji="0" lang="en" sz="1500" b="0" i="0" u="sng" strike="noStrike" kern="0" cap="none" spc="0" normalizeH="0" baseline="0" noProof="0" dirty="0">
                <a:ln>
                  <a:noFill/>
                </a:ln>
                <a:solidFill>
                  <a:srgbClr val="FFFFFF"/>
                </a:solidFill>
                <a:effectLst/>
                <a:uLnTx/>
                <a:uFillTx/>
                <a:latin typeface="Roboto Condensed Light"/>
                <a:ea typeface="Roboto Condensed Light"/>
                <a:cs typeface="Roboto Condensed Light"/>
                <a:sym typeface="Roboto Condensed Light"/>
              </a:rPr>
              <a:t> our regional </a:t>
            </a:r>
            <a:r>
              <a:rPr kumimoji="0" lang="en-CA" sz="1500" b="0" i="0" u="sng" strike="noStrike" kern="0" cap="none" spc="0" normalizeH="0" baseline="0" noProof="0" dirty="0">
                <a:ln>
                  <a:noFill/>
                </a:ln>
                <a:solidFill>
                  <a:srgbClr val="FFFFFF"/>
                </a:solidFill>
                <a:effectLst/>
                <a:uLnTx/>
                <a:uFillTx/>
                <a:latin typeface="Roboto Condensed Light"/>
                <a:ea typeface="Roboto Condensed Light"/>
                <a:cs typeface="Roboto Condensed Light"/>
                <a:sym typeface="Roboto Condensed Light"/>
                <a:hlinkClick r:id="rId4"/>
              </a:rPr>
              <a:t> Sales Agencies</a:t>
            </a:r>
            <a:r>
              <a:rPr kumimoji="0" lang="en" sz="1500" b="0" i="0" u="sng" strike="noStrike" kern="0" cap="none" spc="0" normalizeH="0" baseline="0" noProof="0" dirty="0">
                <a:ln>
                  <a:noFill/>
                </a:ln>
                <a:solidFill>
                  <a:srgbClr val="FFFFFF"/>
                </a:solidFill>
                <a:effectLst/>
                <a:uLnTx/>
                <a:uFillTx/>
                <a:latin typeface="Roboto Condensed Light"/>
                <a:ea typeface="Roboto Condensed Light"/>
                <a:cs typeface="Roboto Condensed Light"/>
                <a:sym typeface="Roboto Condensed Light"/>
              </a:rPr>
              <a:t> for more information</a:t>
            </a:r>
            <a:endParaRPr kumimoji="0" sz="1500" b="0" i="0" u="none" strike="noStrike" kern="0" cap="none" spc="0" normalizeH="0" baseline="0" noProof="0" dirty="0">
              <a:ln>
                <a:noFill/>
              </a:ln>
              <a:solidFill>
                <a:srgbClr val="000000"/>
              </a:solidFill>
              <a:effectLst/>
              <a:uLnTx/>
              <a:uFillTx/>
              <a:latin typeface="Roboto Condensed Light"/>
              <a:ea typeface="Roboto Condensed Light"/>
              <a:cs typeface="Roboto Condensed Light"/>
              <a:sym typeface="Roboto Condensed Light"/>
            </a:endParaRPr>
          </a:p>
        </p:txBody>
      </p:sp>
      <p:sp>
        <p:nvSpPr>
          <p:cNvPr id="2" name="TextBox 1">
            <a:extLst>
              <a:ext uri="{FF2B5EF4-FFF2-40B4-BE49-F238E27FC236}">
                <a16:creationId xmlns:a16="http://schemas.microsoft.com/office/drawing/2014/main" id="{D3AA92CE-C51D-BAD5-6195-DF84B5F7D962}"/>
              </a:ext>
            </a:extLst>
          </p:cNvPr>
          <p:cNvSpPr txBox="1"/>
          <p:nvPr/>
        </p:nvSpPr>
        <p:spPr>
          <a:xfrm>
            <a:off x="2324095" y="4802725"/>
            <a:ext cx="3942438"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CA" sz="1200" b="0" i="0" u="none" strike="noStrike" kern="0" cap="none" spc="0" normalizeH="0" baseline="0" noProof="0" dirty="0">
                <a:ln>
                  <a:noFill/>
                </a:ln>
                <a:solidFill>
                  <a:srgbClr val="FFFFFF"/>
                </a:solidFill>
                <a:effectLst/>
                <a:uLnTx/>
                <a:uFillTx/>
                <a:latin typeface="Arial"/>
                <a:ea typeface="+mn-ea"/>
                <a:cs typeface="Arial"/>
                <a:sym typeface="Arial"/>
              </a:rPr>
              <a:t>Copyright: Datalink Systems International Inc. 2023</a:t>
            </a:r>
          </a:p>
        </p:txBody>
      </p:sp>
      <p:sp>
        <p:nvSpPr>
          <p:cNvPr id="4" name="TextBox 3">
            <a:extLst>
              <a:ext uri="{FF2B5EF4-FFF2-40B4-BE49-F238E27FC236}">
                <a16:creationId xmlns:a16="http://schemas.microsoft.com/office/drawing/2014/main" id="{7C7E1D7E-5A76-4D38-9437-87438DC4CD36}"/>
              </a:ext>
            </a:extLst>
          </p:cNvPr>
          <p:cNvSpPr txBox="1"/>
          <p:nvPr/>
        </p:nvSpPr>
        <p:spPr>
          <a:xfrm>
            <a:off x="2594233" y="111660"/>
            <a:ext cx="3743505"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32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VOCALIS PRICING</a:t>
            </a:r>
          </a:p>
        </p:txBody>
      </p:sp>
      <p:sp>
        <p:nvSpPr>
          <p:cNvPr id="5" name="TextBox 4">
            <a:extLst>
              <a:ext uri="{FF2B5EF4-FFF2-40B4-BE49-F238E27FC236}">
                <a16:creationId xmlns:a16="http://schemas.microsoft.com/office/drawing/2014/main" id="{0A1E6940-359F-0ED4-76D5-6D4E81694DD9}"/>
              </a:ext>
            </a:extLst>
          </p:cNvPr>
          <p:cNvSpPr txBox="1"/>
          <p:nvPr/>
        </p:nvSpPr>
        <p:spPr>
          <a:xfrm>
            <a:off x="1327231" y="1623842"/>
            <a:ext cx="6714124" cy="253915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CA" sz="6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6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6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15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Dispatch Desk or Mobile Supervisors…Included with WebGate License</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6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15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Mobile Terminals including </a:t>
            </a:r>
            <a:r>
              <a:rPr kumimoji="0" lang="en-CA" sz="1500" b="0" i="0" u="none" strike="noStrike" kern="1200" cap="none" spc="0" normalizeH="0" baseline="0" noProof="0" dirty="0" err="1">
                <a:ln>
                  <a:noFill/>
                </a:ln>
                <a:solidFill>
                  <a:srgbClr val="AAFFEE"/>
                </a:solidFill>
                <a:effectLst/>
                <a:uLnTx/>
                <a:uFillTx/>
                <a:latin typeface="Segoe UI" panose="020B0502040204020203" pitchFamily="34" charset="0"/>
                <a:ea typeface="+mn-ea"/>
                <a:cs typeface="Segoe UI" panose="020B0502040204020203" pitchFamily="34" charset="0"/>
                <a:sym typeface="Arial"/>
              </a:rPr>
              <a:t>SmartPhones</a:t>
            </a:r>
            <a:r>
              <a:rPr kumimoji="0" lang="en-CA" sz="15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….……....Billed Quarterly..$  29</a:t>
            </a: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CA" sz="15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6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1350" b="1" i="0" u="sng"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DISTRIBUTOR AND DEALER DISCOUNTS APPLY</a:t>
            </a: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CA" sz="1350" b="1" i="0" u="sng"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CA" sz="1350" b="1" i="0" u="sng"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15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NOTE!  All hardware and network airtime services are contracted directly.</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CA" sz="1500" kern="1200" dirty="0">
                <a:solidFill>
                  <a:srgbClr val="AAFFEE"/>
                </a:solidFill>
                <a:latin typeface="Segoe UI" panose="020B0502040204020203" pitchFamily="34" charset="0"/>
                <a:ea typeface="+mn-ea"/>
                <a:cs typeface="Segoe UI" panose="020B0502040204020203" pitchFamily="34" charset="0"/>
              </a:rPr>
              <a:t>Datalink partners with </a:t>
            </a:r>
            <a:r>
              <a:rPr lang="en-CA" sz="1500" kern="1200" dirty="0">
                <a:solidFill>
                  <a:srgbClr val="AAFFEE"/>
                </a:solidFill>
                <a:latin typeface="Segoe UI" panose="020B0502040204020203" pitchFamily="34" charset="0"/>
                <a:ea typeface="+mn-ea"/>
                <a:cs typeface="Segoe UI" panose="020B0502040204020203" pitchFamily="34" charset="0"/>
                <a:hlinkClick r:id="rId5"/>
              </a:rPr>
              <a:t>www.Soracom.io</a:t>
            </a:r>
            <a:r>
              <a:rPr lang="en-CA" sz="1500" kern="1200" dirty="0">
                <a:solidFill>
                  <a:srgbClr val="AAFFEE"/>
                </a:solidFill>
                <a:latin typeface="Segoe UI" panose="020B0502040204020203" pitchFamily="34" charset="0"/>
                <a:ea typeface="+mn-ea"/>
                <a:cs typeface="Segoe UI" panose="020B0502040204020203" pitchFamily="34" charset="0"/>
              </a:rPr>
              <a:t> for Global Network Agnostic SIMS</a:t>
            </a:r>
            <a:endParaRPr kumimoji="0" lang="en-CA" sz="15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CA" sz="1350" b="0" i="0" u="none" strike="noStrike" kern="1200" cap="none" spc="0" normalizeH="0" baseline="0" noProof="0" dirty="0">
              <a:ln>
                <a:noFill/>
              </a:ln>
              <a:solidFill>
                <a:srgbClr val="AAFFEE"/>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AC0A0F66-4862-8C87-D0FE-5321E5D14B83}"/>
              </a:ext>
            </a:extLst>
          </p:cNvPr>
          <p:cNvSpPr txBox="1"/>
          <p:nvPr/>
        </p:nvSpPr>
        <p:spPr>
          <a:xfrm>
            <a:off x="3410871" y="844286"/>
            <a:ext cx="2369819"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CA" sz="1800" b="0" i="0" u="sng"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rPr>
              <a:t>END USER COST </a:t>
            </a:r>
            <a:endParaRPr kumimoji="0" lang="en-CA" sz="1800" b="0" i="0" u="none" strike="noStrike" kern="1200" cap="none" spc="0" normalizeH="0" baseline="0" noProof="0" dirty="0">
              <a:ln>
                <a:noFill/>
              </a:ln>
              <a:solidFill>
                <a:srgbClr val="AAFFEE"/>
              </a:solidFill>
              <a:effectLst/>
              <a:uLnTx/>
              <a:uFillTx/>
              <a:latin typeface="Segoe UI" panose="020B0502040204020203" pitchFamily="34" charset="0"/>
              <a:ea typeface="+mn-ea"/>
              <a:cs typeface="Segoe UI" panose="020B0502040204020203"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2C1F-D7B1-5AE9-F841-22BBB56AF315}"/>
              </a:ext>
            </a:extLst>
          </p:cNvPr>
          <p:cNvSpPr>
            <a:spLocks noGrp="1"/>
          </p:cNvSpPr>
          <p:nvPr>
            <p:ph type="ctrTitle"/>
          </p:nvPr>
        </p:nvSpPr>
        <p:spPr>
          <a:xfrm flipH="1">
            <a:off x="264781" y="231228"/>
            <a:ext cx="5005500" cy="470670"/>
          </a:xfrm>
        </p:spPr>
        <p:txBody>
          <a:bodyPr/>
          <a:lstStyle/>
          <a:p>
            <a:r>
              <a:rPr lang="en-CA" dirty="0"/>
              <a:t>SORACOM.IO</a:t>
            </a:r>
          </a:p>
        </p:txBody>
      </p:sp>
      <p:sp>
        <p:nvSpPr>
          <p:cNvPr id="5" name="TextBox 4">
            <a:extLst>
              <a:ext uri="{FF2B5EF4-FFF2-40B4-BE49-F238E27FC236}">
                <a16:creationId xmlns:a16="http://schemas.microsoft.com/office/drawing/2014/main" id="{681810D7-B610-075C-C941-E2E68E4032F9}"/>
              </a:ext>
            </a:extLst>
          </p:cNvPr>
          <p:cNvSpPr txBox="1"/>
          <p:nvPr/>
        </p:nvSpPr>
        <p:spPr>
          <a:xfrm>
            <a:off x="264781" y="785980"/>
            <a:ext cx="6356736" cy="4247317"/>
          </a:xfrm>
          <a:prstGeom prst="rect">
            <a:avLst/>
          </a:prstGeom>
          <a:noFill/>
        </p:spPr>
        <p:txBody>
          <a:bodyPr wrap="square" rtlCol="0">
            <a:spAutoFit/>
          </a:bodyPr>
          <a:lstStyle/>
          <a:p>
            <a:r>
              <a:rPr lang="en-US" sz="1600" dirty="0">
                <a:solidFill>
                  <a:schemeClr val="tx2"/>
                </a:solidFill>
                <a:latin typeface="Segoe UI" panose="020B0502040204020203" pitchFamily="34" charset="0"/>
                <a:cs typeface="Segoe UI" panose="020B0502040204020203" pitchFamily="34" charset="0"/>
              </a:rPr>
              <a:t>Who We Are</a:t>
            </a:r>
          </a:p>
          <a:p>
            <a:r>
              <a:rPr lang="en-US" sz="1600" dirty="0">
                <a:solidFill>
                  <a:schemeClr val="tx2"/>
                </a:solidFill>
                <a:latin typeface="Segoe UI" panose="020B0502040204020203" pitchFamily="34" charset="0"/>
                <a:cs typeface="Segoe UI" panose="020B0502040204020203" pitchFamily="34" charset="0"/>
              </a:rPr>
              <a:t>Founded by Amazon AWS veterans and Telco engineers, Soracom is a global team of technologists, strategists, builders and storytellers dedicated to creating a more connected world. We live and work in Tokyo, Seattle, Chicago and London.</a:t>
            </a:r>
          </a:p>
          <a:p>
            <a:endParaRPr lang="en-US" sz="1600" dirty="0">
              <a:solidFill>
                <a:schemeClr val="tx2"/>
              </a:solidFill>
              <a:latin typeface="Segoe UI" panose="020B0502040204020203" pitchFamily="34" charset="0"/>
              <a:cs typeface="Segoe UI" panose="020B0502040204020203" pitchFamily="34" charset="0"/>
            </a:endParaRPr>
          </a:p>
          <a:p>
            <a:r>
              <a:rPr lang="en-US" sz="1600" dirty="0">
                <a:solidFill>
                  <a:schemeClr val="tx2"/>
                </a:solidFill>
                <a:latin typeface="Segoe UI" panose="020B0502040204020203" pitchFamily="34" charset="0"/>
                <a:cs typeface="Segoe UI" panose="020B0502040204020203" pitchFamily="34" charset="0"/>
              </a:rPr>
              <a:t>Datalink International chose Soracom as its 4G/5G “GoTo” partner for Global VoiP and data connectivity. Datalink also partners with Kenwood NXDN LMR/PMR Resellers around the world. Many of whom are now adding cellular data and VoiP to their sales portfolios. </a:t>
            </a:r>
          </a:p>
          <a:p>
            <a:endParaRPr lang="en-US" sz="1600" dirty="0">
              <a:solidFill>
                <a:schemeClr val="tx2"/>
              </a:solidFill>
              <a:latin typeface="Segoe UI" panose="020B0502040204020203" pitchFamily="34" charset="0"/>
              <a:cs typeface="Segoe UI" panose="020B0502040204020203" pitchFamily="34" charset="0"/>
            </a:endParaRPr>
          </a:p>
          <a:p>
            <a:r>
              <a:rPr lang="en-US" sz="1600" dirty="0">
                <a:solidFill>
                  <a:schemeClr val="tx2"/>
                </a:solidFill>
                <a:latin typeface="Segoe UI" panose="020B0502040204020203" pitchFamily="34" charset="0"/>
                <a:cs typeface="Segoe UI" panose="020B0502040204020203" pitchFamily="34" charset="0"/>
              </a:rPr>
              <a:t>Datalink provides a SaaS service via AWS CLOUDS and recommends its many resellers to select SORACOM.IO as their 4G/5G Cellular service provider.</a:t>
            </a:r>
          </a:p>
          <a:p>
            <a:endParaRPr lang="en-US" sz="1600" dirty="0">
              <a:solidFill>
                <a:schemeClr val="tx2"/>
              </a:solidFill>
              <a:latin typeface="Segoe UI" panose="020B0502040204020203" pitchFamily="34" charset="0"/>
              <a:cs typeface="Segoe UI" panose="020B0502040204020203" pitchFamily="34" charset="0"/>
            </a:endParaRPr>
          </a:p>
          <a:p>
            <a:r>
              <a:rPr lang="en-US" sz="1600" dirty="0">
                <a:solidFill>
                  <a:schemeClr val="tx1">
                    <a:lumMod val="75000"/>
                  </a:schemeClr>
                </a:solidFill>
                <a:latin typeface="Segoe UI" panose="020B0502040204020203" pitchFamily="34" charset="0"/>
                <a:cs typeface="Segoe UI" panose="020B0502040204020203" pitchFamily="34" charset="0"/>
              </a:rPr>
              <a:t>For Support Contact: Brandon Stephens.  </a:t>
            </a:r>
            <a:r>
              <a:rPr lang="en-US" sz="1600" dirty="0">
                <a:solidFill>
                  <a:schemeClr val="tx1">
                    <a:lumMod val="7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brandon@soracom.io</a:t>
            </a:r>
            <a:r>
              <a:rPr lang="en-US" sz="1600" dirty="0">
                <a:solidFill>
                  <a:schemeClr val="tx1">
                    <a:lumMod val="75000"/>
                  </a:schemeClr>
                </a:solidFill>
                <a:latin typeface="Segoe UI" panose="020B0502040204020203" pitchFamily="34" charset="0"/>
                <a:cs typeface="Segoe UI" panose="020B0502040204020203" pitchFamily="34" charset="0"/>
              </a:rPr>
              <a:t> </a:t>
            </a:r>
            <a:endParaRPr lang="en-CA" sz="1600" dirty="0">
              <a:solidFill>
                <a:schemeClr val="tx1">
                  <a:lumMod val="75000"/>
                </a:schemeClr>
              </a:solidFill>
              <a:latin typeface="Segoe UI" panose="020B0502040204020203" pitchFamily="34" charset="0"/>
              <a:cs typeface="Segoe UI" panose="020B0502040204020203" pitchFamily="34" charset="0"/>
            </a:endParaRPr>
          </a:p>
          <a:p>
            <a:endParaRPr lang="en-CA" dirty="0"/>
          </a:p>
        </p:txBody>
      </p:sp>
    </p:spTree>
    <p:extLst>
      <p:ext uri="{BB962C8B-B14F-4D97-AF65-F5344CB8AC3E}">
        <p14:creationId xmlns:p14="http://schemas.microsoft.com/office/powerpoint/2010/main" val="3892646314"/>
      </p:ext>
    </p:extLst>
  </p:cSld>
  <p:clrMapOvr>
    <a:masterClrMapping/>
  </p:clrMapOvr>
</p:sld>
</file>

<file path=ppt/theme/theme1.xml><?xml version="1.0" encoding="utf-8"?>
<a:theme xmlns:a="http://schemas.openxmlformats.org/drawingml/2006/main" name="Tech Newsletter Dark blue variant by Slidesgo">
  <a:themeElements>
    <a:clrScheme name="Simple Light">
      <a:dk1>
        <a:srgbClr val="AAFFEE"/>
      </a:dk1>
      <a:lt1>
        <a:srgbClr val="05214A"/>
      </a:lt1>
      <a:dk2>
        <a:srgbClr val="00FFCD"/>
      </a:dk2>
      <a:lt2>
        <a:srgbClr val="FFFFFF"/>
      </a:lt2>
      <a:accent1>
        <a:srgbClr val="98FFEA"/>
      </a:accent1>
      <a:accent2>
        <a:srgbClr val="62F8DA"/>
      </a:accent2>
      <a:accent3>
        <a:srgbClr val="28497A"/>
      </a:accent3>
      <a:accent4>
        <a:srgbClr val="1A4079"/>
      </a:accent4>
      <a:accent5>
        <a:srgbClr val="041B3D"/>
      </a:accent5>
      <a:accent6>
        <a:srgbClr val="092A5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ch Newsletter Dark blue variant by Slidesgo">
  <a:themeElements>
    <a:clrScheme name="Simple Light">
      <a:dk1>
        <a:srgbClr val="AAFFEE"/>
      </a:dk1>
      <a:lt1>
        <a:srgbClr val="05214A"/>
      </a:lt1>
      <a:dk2>
        <a:srgbClr val="00FFCD"/>
      </a:dk2>
      <a:lt2>
        <a:srgbClr val="FFFFFF"/>
      </a:lt2>
      <a:accent1>
        <a:srgbClr val="98FFEA"/>
      </a:accent1>
      <a:accent2>
        <a:srgbClr val="62F8DA"/>
      </a:accent2>
      <a:accent3>
        <a:srgbClr val="28497A"/>
      </a:accent3>
      <a:accent4>
        <a:srgbClr val="1A4079"/>
      </a:accent4>
      <a:accent5>
        <a:srgbClr val="041B3D"/>
      </a:accent5>
      <a:accent6>
        <a:srgbClr val="092A5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10816</TotalTime>
  <Words>726</Words>
  <Application>Microsoft Office PowerPoint</Application>
  <PresentationFormat>On-screen Show (16:9)</PresentationFormat>
  <Paragraphs>65</Paragraphs>
  <Slides>10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Roboto Condensed</vt:lpstr>
      <vt:lpstr>Roboto Condensed Light</vt:lpstr>
      <vt:lpstr>Segoe UI</vt:lpstr>
      <vt:lpstr>Arial</vt:lpstr>
      <vt:lpstr>Fira Sans Extra Condensed Medium</vt:lpstr>
      <vt:lpstr>Exo 2</vt:lpstr>
      <vt:lpstr>Nunito Light</vt:lpstr>
      <vt:lpstr>Tech Newsletter Dark blue variant by Slidesgo</vt:lpstr>
      <vt:lpstr>1_Tech Newsletter Dark blue variant by Slidesgo</vt:lpstr>
      <vt:lpstr>VOCALIS PTToC +   Simply Superior</vt:lpstr>
      <vt:lpstr>PowerPoint Presentation</vt:lpstr>
      <vt:lpstr>WORKS WITH A WIDE CHOICE OF HARDWARE </vt:lpstr>
      <vt:lpstr>The ANYSECU 4G-W2</vt:lpstr>
      <vt:lpstr>ACR  BIVYSTICK  Pocket sized Iridium and Bluetooth GPS and SOS Tracking unit with texting</vt:lpstr>
      <vt:lpstr>ABOVE and BEYOND all others</vt:lpstr>
      <vt:lpstr>PowerPoint Presentation</vt:lpstr>
      <vt:lpstr>PowerPoint Presentation</vt:lpstr>
      <vt:lpstr>SORACOM.IO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Clive Ross</dc:creator>
  <cp:lastModifiedBy>Clive Ross</cp:lastModifiedBy>
  <cp:revision>53</cp:revision>
  <dcterms:modified xsi:type="dcterms:W3CDTF">2023-03-19T22:37:10Z</dcterms:modified>
</cp:coreProperties>
</file>